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89367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 roundtripDataSignature="AMtx7mjY4zooiH9TbL7QIf3GeInzteh9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ssrn.com/sol3/papers.cfm?abstract_id=2757465"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ssrn.com/sol3/papers.cfm?abstract_id=2757465"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ssrn.com/sol3/papers.cfm?abstract_id=2757465"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1: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SA" sz="1100" u="none" cap="none" strike="noStrike">
                <a:solidFill>
                  <a:srgbClr val="000000"/>
                </a:solidFill>
                <a:latin typeface="Arial"/>
                <a:ea typeface="Arial"/>
                <a:cs typeface="Arial"/>
                <a:sym typeface="Arial"/>
              </a:rPr>
              <a:t>Yes, in Japan, graphics are often used to illustrate instructions, particularly in manuals, guides, and other forms of documentation. The concept of using graphics to illustrate instructions is called "図解" (Zukai) in Japanese, which literally translates to "illustrated explanation" or "illustrated guide." The use of Zukai is common in various industries, including manufacturing, electronics, and consumer products. The aim is to provide clear and concise instructions that can be easily understood and followed by users, regardless of their language or literacy level.</a:t>
            </a:r>
            <a:endParaRPr/>
          </a:p>
          <a:p>
            <a:pPr indent="0" lvl="0" marL="0" rtl="0" algn="l">
              <a:lnSpc>
                <a:spcPct val="100000"/>
              </a:lnSpc>
              <a:spcBef>
                <a:spcPts val="0"/>
              </a:spcBef>
              <a:spcAft>
                <a:spcPts val="0"/>
              </a:spcAft>
              <a:buSzPts val="1100"/>
              <a:buNone/>
            </a:pPr>
            <a:r>
              <a:t/>
            </a:r>
            <a:endParaRPr/>
          </a:p>
        </p:txBody>
      </p:sp>
      <p:sp>
        <p:nvSpPr>
          <p:cNvPr id="239" name="Google Shape;239;p22: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مشرعين رئيسيست </a:t>
            </a:r>
            <a:endParaRPr/>
          </a:p>
        </p:txBody>
      </p:sp>
      <p:sp>
        <p:nvSpPr>
          <p:cNvPr id="255" name="Google Shape;255;p23: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مشرعين رئيسيست </a:t>
            </a:r>
            <a:endParaRPr/>
          </a:p>
        </p:txBody>
      </p:sp>
      <p:sp>
        <p:nvSpPr>
          <p:cNvPr id="260" name="Google Shape;260;p24: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مشرعين رئيسيست </a:t>
            </a:r>
            <a:endParaRPr/>
          </a:p>
        </p:txBody>
      </p:sp>
      <p:sp>
        <p:nvSpPr>
          <p:cNvPr id="266" name="Google Shape;266;p25: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مشرعين رئيسيست </a:t>
            </a:r>
            <a:endParaRPr/>
          </a:p>
        </p:txBody>
      </p:sp>
      <p:sp>
        <p:nvSpPr>
          <p:cNvPr id="280" name="Google Shape;280;p26: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0" algn="l">
              <a:lnSpc>
                <a:spcPct val="100000"/>
              </a:lnSpc>
              <a:spcBef>
                <a:spcPts val="0"/>
              </a:spcBef>
              <a:spcAft>
                <a:spcPts val="0"/>
              </a:spcAft>
              <a:buSzPts val="1100"/>
              <a:buNone/>
            </a:pPr>
            <a:r>
              <a:t/>
            </a:r>
            <a:endParaRPr/>
          </a:p>
        </p:txBody>
      </p:sp>
      <p:sp>
        <p:nvSpPr>
          <p:cNvPr id="91" name="Google Shape;91;p15: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0" algn="l">
              <a:lnSpc>
                <a:spcPct val="100000"/>
              </a:lnSpc>
              <a:spcBef>
                <a:spcPts val="0"/>
              </a:spcBef>
              <a:spcAft>
                <a:spcPts val="0"/>
              </a:spcAft>
              <a:buSzPts val="1100"/>
              <a:buNone/>
            </a:pPr>
            <a:r>
              <a:t/>
            </a:r>
            <a:endParaRPr/>
          </a:p>
        </p:txBody>
      </p:sp>
      <p:sp>
        <p:nvSpPr>
          <p:cNvPr id="119" name="Google Shape;119;p16: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1" algn="r">
              <a:lnSpc>
                <a:spcPct val="9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الهجمات السيبرانية بسبب نقص الوعي العام </a:t>
            </a:r>
            <a:r>
              <a:rPr lang="en-SA" sz="1100">
                <a:solidFill>
                  <a:srgbClr val="3A3838"/>
                </a:solidFill>
                <a:latin typeface="Arial"/>
                <a:ea typeface="Arial"/>
                <a:cs typeface="Arial"/>
                <a:sym typeface="Arial"/>
              </a:rPr>
              <a:t>&lt;قصة خسائر عن شركة  &gt;</a:t>
            </a:r>
            <a:endParaRPr sz="1100">
              <a:solidFill>
                <a:srgbClr val="3A3838"/>
              </a:solidFill>
              <a:latin typeface="Arial"/>
              <a:ea typeface="Arial"/>
              <a:cs typeface="Arial"/>
              <a:sym typeface="Arial"/>
            </a:endParaRPr>
          </a:p>
          <a:p>
            <a:pPr indent="0" lvl="0" marL="0" rtl="1" algn="r">
              <a:lnSpc>
                <a:spcPct val="9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عدم قراءة السياسات  </a:t>
            </a:r>
            <a:endParaRPr/>
          </a:p>
          <a:p>
            <a:pPr indent="0" lvl="0" marL="0" rtl="1" algn="r">
              <a:lnSpc>
                <a:spcPct val="10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آثار عدم قراءة السياسات </a:t>
            </a:r>
            <a:endParaRPr/>
          </a:p>
          <a:p>
            <a:pPr indent="0" lvl="0" marL="0" rtl="1" algn="r">
              <a:lnSpc>
                <a:spcPct val="9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سبب عدم قراء السياسات -</a:t>
            </a:r>
            <a:endParaRPr sz="1100">
              <a:solidFill>
                <a:srgbClr val="3A3838"/>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SA" sz="1100">
                <a:solidFill>
                  <a:srgbClr val="111111"/>
                </a:solidFill>
                <a:highlight>
                  <a:srgbClr val="FFFF00"/>
                </a:highlight>
                <a:latin typeface="Arial"/>
                <a:ea typeface="Arial"/>
                <a:cs typeface="Arial"/>
                <a:sym typeface="Arial"/>
              </a:rPr>
              <a:t>Jonathan Obar at York University in Toronto and Anne Oeldorf-Hirsch at the University of Connecticut </a:t>
            </a:r>
            <a:r>
              <a:rPr lang="en-SA" sz="1100" u="sng">
                <a:solidFill>
                  <a:srgbClr val="111111"/>
                </a:solidFill>
                <a:highlight>
                  <a:srgbClr val="FFFF00"/>
                </a:highlight>
                <a:latin typeface="Arial"/>
                <a:ea typeface="Arial"/>
                <a:cs typeface="Arial"/>
                <a:sym typeface="Arial"/>
                <a:hlinkClick r:id="rId2">
                  <a:extLst>
                    <a:ext uri="{A12FA001-AC4F-418D-AE19-62706E023703}">
                      <ahyp:hlinkClr val="tx"/>
                    </a:ext>
                  </a:extLst>
                </a:hlinkClick>
              </a:rPr>
              <a:t>conducted a study </a:t>
            </a:r>
            <a:r>
              <a:rPr lang="en-SA" sz="1100">
                <a:solidFill>
                  <a:srgbClr val="111111"/>
                </a:solidFill>
                <a:highlight>
                  <a:srgbClr val="FFFF00"/>
                </a:highlight>
                <a:latin typeface="Arial"/>
                <a:ea typeface="Arial"/>
                <a:cs typeface="Arial"/>
                <a:sym typeface="Arial"/>
              </a:rPr>
              <a:t>to get an empirical idea of how far consumers could be conned into going. They created a fake social networking site called Name Drop, and wrote up a terms and services agreement for users to agree to before signing up. In the agreement they included the disclosure that users give up their first born child as payment, and that anything users shared would be passed along to the NSA. A whopping 98% of participants agreed</a:t>
            </a:r>
            <a:endParaRPr sz="1100">
              <a:highlight>
                <a:srgbClr val="FFFF00"/>
              </a:highlight>
            </a:endParaRPr>
          </a:p>
          <a:p>
            <a:pPr indent="0" lvl="0" marL="0" rtl="0" algn="l">
              <a:lnSpc>
                <a:spcPct val="100000"/>
              </a:lnSpc>
              <a:spcBef>
                <a:spcPts val="0"/>
              </a:spcBef>
              <a:spcAft>
                <a:spcPts val="0"/>
              </a:spcAft>
              <a:buSzPts val="1100"/>
              <a:buNone/>
            </a:pPr>
            <a:r>
              <a:t/>
            </a:r>
            <a:endParaRPr/>
          </a:p>
        </p:txBody>
      </p:sp>
      <p:sp>
        <p:nvSpPr>
          <p:cNvPr id="125" name="Google Shape;125;p2: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1" algn="r">
              <a:lnSpc>
                <a:spcPct val="9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الهجمات السيبرانية بسبب نقص الوعي العام </a:t>
            </a:r>
            <a:r>
              <a:rPr lang="en-SA" sz="1100">
                <a:solidFill>
                  <a:srgbClr val="3A3838"/>
                </a:solidFill>
                <a:latin typeface="Arial"/>
                <a:ea typeface="Arial"/>
                <a:cs typeface="Arial"/>
                <a:sym typeface="Arial"/>
              </a:rPr>
              <a:t>&lt;قصة خسائر عن شركة  &gt;</a:t>
            </a:r>
            <a:endParaRPr sz="1100">
              <a:solidFill>
                <a:srgbClr val="3A3838"/>
              </a:solidFill>
              <a:latin typeface="Arial"/>
              <a:ea typeface="Arial"/>
              <a:cs typeface="Arial"/>
              <a:sym typeface="Arial"/>
            </a:endParaRPr>
          </a:p>
          <a:p>
            <a:pPr indent="0" lvl="0" marL="0" rtl="1" algn="r">
              <a:lnSpc>
                <a:spcPct val="9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عدم قراءة السياسات  </a:t>
            </a:r>
            <a:endParaRPr/>
          </a:p>
          <a:p>
            <a:pPr indent="0" lvl="0" marL="0" rtl="1" algn="r">
              <a:lnSpc>
                <a:spcPct val="10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آثار عدم قراءة السياسات </a:t>
            </a:r>
            <a:endParaRPr/>
          </a:p>
          <a:p>
            <a:pPr indent="0" lvl="0" marL="0" rtl="1" algn="r">
              <a:lnSpc>
                <a:spcPct val="9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سبب عدم قراء السياسات -</a:t>
            </a:r>
            <a:endParaRPr sz="1100">
              <a:solidFill>
                <a:srgbClr val="3A3838"/>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SA" sz="1100">
                <a:solidFill>
                  <a:srgbClr val="111111"/>
                </a:solidFill>
                <a:highlight>
                  <a:srgbClr val="FFFF00"/>
                </a:highlight>
                <a:latin typeface="Arial"/>
                <a:ea typeface="Arial"/>
                <a:cs typeface="Arial"/>
                <a:sym typeface="Arial"/>
              </a:rPr>
              <a:t>Jonathan Obar at York University in Toronto and Anne Oeldorf-Hirsch at the University of Connecticut </a:t>
            </a:r>
            <a:r>
              <a:rPr lang="en-SA" sz="1100" u="sng">
                <a:solidFill>
                  <a:srgbClr val="111111"/>
                </a:solidFill>
                <a:highlight>
                  <a:srgbClr val="FFFF00"/>
                </a:highlight>
                <a:latin typeface="Arial"/>
                <a:ea typeface="Arial"/>
                <a:cs typeface="Arial"/>
                <a:sym typeface="Arial"/>
                <a:hlinkClick r:id="rId2">
                  <a:extLst>
                    <a:ext uri="{A12FA001-AC4F-418D-AE19-62706E023703}">
                      <ahyp:hlinkClr val="tx"/>
                    </a:ext>
                  </a:extLst>
                </a:hlinkClick>
              </a:rPr>
              <a:t>conducted a study </a:t>
            </a:r>
            <a:r>
              <a:rPr lang="en-SA" sz="1100">
                <a:solidFill>
                  <a:srgbClr val="111111"/>
                </a:solidFill>
                <a:highlight>
                  <a:srgbClr val="FFFF00"/>
                </a:highlight>
                <a:latin typeface="Arial"/>
                <a:ea typeface="Arial"/>
                <a:cs typeface="Arial"/>
                <a:sym typeface="Arial"/>
              </a:rPr>
              <a:t>to get an empirical idea of how far consumers could be conned into going. They created a fake social networking site called Name Drop, and wrote up a terms and services agreement for users to agree to before signing up. In the agreement they included the disclosure that users give up their first born child as payment, and that anything users shared would be passed along to the NSA. A whopping 98% of participants agreed</a:t>
            </a:r>
            <a:endParaRPr sz="1100">
              <a:highlight>
                <a:srgbClr val="FFFF00"/>
              </a:highlight>
            </a:endParaRPr>
          </a:p>
          <a:p>
            <a:pPr indent="0" lvl="0" marL="0" rtl="0" algn="l">
              <a:lnSpc>
                <a:spcPct val="100000"/>
              </a:lnSpc>
              <a:spcBef>
                <a:spcPts val="0"/>
              </a:spcBef>
              <a:spcAft>
                <a:spcPts val="0"/>
              </a:spcAft>
              <a:buSzPts val="1100"/>
              <a:buNone/>
            </a:pPr>
            <a:r>
              <a:t/>
            </a:r>
            <a:endParaRPr/>
          </a:p>
        </p:txBody>
      </p:sp>
      <p:sp>
        <p:nvSpPr>
          <p:cNvPr id="139" name="Google Shape;139;p17: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1" algn="r">
              <a:lnSpc>
                <a:spcPct val="9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الهجمات السيبرانية بسبب نقص الوعي العام </a:t>
            </a:r>
            <a:r>
              <a:rPr lang="en-SA" sz="1100">
                <a:solidFill>
                  <a:srgbClr val="3A3838"/>
                </a:solidFill>
                <a:latin typeface="Arial"/>
                <a:ea typeface="Arial"/>
                <a:cs typeface="Arial"/>
                <a:sym typeface="Arial"/>
              </a:rPr>
              <a:t>&lt;قصة خسائر عن شركة  &gt;</a:t>
            </a:r>
            <a:endParaRPr sz="1100">
              <a:solidFill>
                <a:srgbClr val="3A3838"/>
              </a:solidFill>
              <a:latin typeface="Arial"/>
              <a:ea typeface="Arial"/>
              <a:cs typeface="Arial"/>
              <a:sym typeface="Arial"/>
            </a:endParaRPr>
          </a:p>
          <a:p>
            <a:pPr indent="0" lvl="0" marL="0" rtl="1" algn="r">
              <a:lnSpc>
                <a:spcPct val="9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عدم قراءة السياسات  </a:t>
            </a:r>
            <a:endParaRPr/>
          </a:p>
          <a:p>
            <a:pPr indent="0" lvl="0" marL="0" rtl="1" algn="r">
              <a:lnSpc>
                <a:spcPct val="10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آثار عدم قراءة السياسات </a:t>
            </a:r>
            <a:endParaRPr/>
          </a:p>
          <a:p>
            <a:pPr indent="0" lvl="0" marL="0" rtl="1" algn="r">
              <a:lnSpc>
                <a:spcPct val="90000"/>
              </a:lnSpc>
              <a:spcBef>
                <a:spcPts val="0"/>
              </a:spcBef>
              <a:spcAft>
                <a:spcPts val="0"/>
              </a:spcAft>
              <a:buClr>
                <a:srgbClr val="3A3838"/>
              </a:buClr>
              <a:buSzPts val="2800"/>
              <a:buNone/>
            </a:pPr>
            <a:r>
              <a:rPr lang="en-SA" sz="1100">
                <a:solidFill>
                  <a:srgbClr val="3A3838"/>
                </a:solidFill>
                <a:highlight>
                  <a:srgbClr val="FFFF00"/>
                </a:highlight>
                <a:latin typeface="Arial"/>
                <a:ea typeface="Arial"/>
                <a:cs typeface="Arial"/>
                <a:sym typeface="Arial"/>
              </a:rPr>
              <a:t>احصائيات سبب عدم قراء السياسات -</a:t>
            </a:r>
            <a:endParaRPr sz="1100">
              <a:solidFill>
                <a:srgbClr val="3A3838"/>
              </a:solidFill>
              <a:highlight>
                <a:srgbClr val="FF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SA" sz="1100">
                <a:solidFill>
                  <a:srgbClr val="111111"/>
                </a:solidFill>
                <a:highlight>
                  <a:srgbClr val="FFFF00"/>
                </a:highlight>
                <a:latin typeface="Arial"/>
                <a:ea typeface="Arial"/>
                <a:cs typeface="Arial"/>
                <a:sym typeface="Arial"/>
              </a:rPr>
              <a:t>Jonathan Obar at York University in Toronto and Anne Oeldorf-Hirsch at the University of Connecticut </a:t>
            </a:r>
            <a:r>
              <a:rPr lang="en-SA" sz="1100" u="sng">
                <a:solidFill>
                  <a:srgbClr val="111111"/>
                </a:solidFill>
                <a:highlight>
                  <a:srgbClr val="FFFF00"/>
                </a:highlight>
                <a:latin typeface="Arial"/>
                <a:ea typeface="Arial"/>
                <a:cs typeface="Arial"/>
                <a:sym typeface="Arial"/>
                <a:hlinkClick r:id="rId2">
                  <a:extLst>
                    <a:ext uri="{A12FA001-AC4F-418D-AE19-62706E023703}">
                      <ahyp:hlinkClr val="tx"/>
                    </a:ext>
                  </a:extLst>
                </a:hlinkClick>
              </a:rPr>
              <a:t>conducted a study </a:t>
            </a:r>
            <a:r>
              <a:rPr lang="en-SA" sz="1100">
                <a:solidFill>
                  <a:srgbClr val="111111"/>
                </a:solidFill>
                <a:highlight>
                  <a:srgbClr val="FFFF00"/>
                </a:highlight>
                <a:latin typeface="Arial"/>
                <a:ea typeface="Arial"/>
                <a:cs typeface="Arial"/>
                <a:sym typeface="Arial"/>
              </a:rPr>
              <a:t>to get an empirical idea of how far consumers could be conned into going. They created a fake social networking site called Name Drop, and wrote up a terms and services agreement for users to agree to before signing up. In the agreement they included the disclosure that users give up their first born child as payment, and that anything users shared would be passed along to the NSA. A whopping 98% of participants agreed</a:t>
            </a:r>
            <a:endParaRPr sz="1100">
              <a:highlight>
                <a:srgbClr val="FFFF00"/>
              </a:highlight>
            </a:endParaRPr>
          </a:p>
          <a:p>
            <a:pPr indent="0" lvl="0" marL="0" rtl="0" algn="l">
              <a:lnSpc>
                <a:spcPct val="100000"/>
              </a:lnSpc>
              <a:spcBef>
                <a:spcPts val="0"/>
              </a:spcBef>
              <a:spcAft>
                <a:spcPts val="0"/>
              </a:spcAft>
              <a:buSzPts val="1100"/>
              <a:buNone/>
            </a:pPr>
            <a:r>
              <a:t/>
            </a:r>
            <a:endParaRPr/>
          </a:p>
        </p:txBody>
      </p:sp>
      <p:sp>
        <p:nvSpPr>
          <p:cNvPr id="149" name="Google Shape;149;p18: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مشرعين رئيسيست </a:t>
            </a:r>
            <a:endParaRPr/>
          </a:p>
        </p:txBody>
      </p:sp>
      <p:sp>
        <p:nvSpPr>
          <p:cNvPr id="165" name="Google Shape;165;p19: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مشرعين رئيسيست </a:t>
            </a:r>
            <a:endParaRPr/>
          </a:p>
        </p:txBody>
      </p:sp>
      <p:sp>
        <p:nvSpPr>
          <p:cNvPr id="179" name="Google Shape;179;p20: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A"/>
              <a:t>الطفل الذي بداخلك</a:t>
            </a:r>
            <a:endParaRPr/>
          </a:p>
          <a:p>
            <a:pPr indent="0" lvl="0" marL="0" rtl="0" algn="l">
              <a:lnSpc>
                <a:spcPct val="100000"/>
              </a:lnSpc>
              <a:spcBef>
                <a:spcPts val="0"/>
              </a:spcBef>
              <a:spcAft>
                <a:spcPts val="0"/>
              </a:spcAft>
              <a:buSzPts val="1100"/>
              <a:buNone/>
            </a:pPr>
            <a:r>
              <a:rPr lang="en-SA"/>
              <a:t>شمعون </a:t>
            </a:r>
            <a:endParaRPr/>
          </a:p>
          <a:p>
            <a:pPr indent="0" lvl="0" marL="0" rtl="0" algn="l">
              <a:lnSpc>
                <a:spcPct val="100000"/>
              </a:lnSpc>
              <a:spcBef>
                <a:spcPts val="0"/>
              </a:spcBef>
              <a:spcAft>
                <a:spcPts val="0"/>
              </a:spcAft>
              <a:buSzPts val="1100"/>
              <a:buNone/>
            </a:pPr>
            <a:r>
              <a:rPr lang="en-SA"/>
              <a:t>اوبر  &lt;otp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الغرامات </a:t>
            </a:r>
            <a:endParaRPr/>
          </a:p>
          <a:p>
            <a:pPr indent="0" lvl="0" marL="0" marR="0" rtl="0" algn="l">
              <a:lnSpc>
                <a:spcPct val="100000"/>
              </a:lnSpc>
              <a:spcBef>
                <a:spcPts val="0"/>
              </a:spcBef>
              <a:spcAft>
                <a:spcPts val="0"/>
              </a:spcAft>
              <a:buClr>
                <a:srgbClr val="000000"/>
              </a:buClr>
              <a:buSzPts val="1100"/>
              <a:buFont typeface="Arial"/>
              <a:buNone/>
            </a:pPr>
            <a:r>
              <a:rPr lang="en-SA"/>
              <a:t>دفع متعبين الأنظمة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A"/>
              <a:t>مشرعين رئيسيست </a:t>
            </a:r>
            <a:endParaRPr/>
          </a:p>
        </p:txBody>
      </p:sp>
      <p:sp>
        <p:nvSpPr>
          <p:cNvPr id="212" name="Google Shape;212;p21:notes"/>
          <p:cNvSpPr/>
          <p:nvPr>
            <p:ph idx="2" type="sldImg"/>
          </p:nvPr>
        </p:nvSpPr>
        <p:spPr>
          <a:xfrm>
            <a:off x="206375" y="685800"/>
            <a:ext cx="64452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
          <p:cNvSpPr txBox="1"/>
          <p:nvPr>
            <p:ph type="ctrTitle"/>
          </p:nvPr>
        </p:nvSpPr>
        <p:spPr>
          <a:xfrm>
            <a:off x="1611710" y="1122363"/>
            <a:ext cx="9670256"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34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
          <p:cNvSpPr txBox="1"/>
          <p:nvPr>
            <p:ph idx="1" type="subTitle"/>
          </p:nvPr>
        </p:nvSpPr>
        <p:spPr>
          <a:xfrm>
            <a:off x="1611710" y="3602038"/>
            <a:ext cx="9670256"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58"/>
              </a:spcBef>
              <a:spcAft>
                <a:spcPts val="0"/>
              </a:spcAft>
              <a:buClr>
                <a:schemeClr val="dk1"/>
              </a:buClr>
              <a:buSzPts val="2400"/>
              <a:buNone/>
              <a:defRPr sz="2538"/>
            </a:lvl1pPr>
            <a:lvl2pPr lvl="1" algn="ctr">
              <a:lnSpc>
                <a:spcPct val="90000"/>
              </a:lnSpc>
              <a:spcBef>
                <a:spcPts val="529"/>
              </a:spcBef>
              <a:spcAft>
                <a:spcPts val="0"/>
              </a:spcAft>
              <a:buClr>
                <a:schemeClr val="dk1"/>
              </a:buClr>
              <a:buSzPts val="2000"/>
              <a:buNone/>
              <a:defRPr sz="2115"/>
            </a:lvl2pPr>
            <a:lvl3pPr lvl="2" algn="ctr">
              <a:lnSpc>
                <a:spcPct val="90000"/>
              </a:lnSpc>
              <a:spcBef>
                <a:spcPts val="529"/>
              </a:spcBef>
              <a:spcAft>
                <a:spcPts val="0"/>
              </a:spcAft>
              <a:buClr>
                <a:schemeClr val="dk1"/>
              </a:buClr>
              <a:buSzPts val="1800"/>
              <a:buNone/>
              <a:defRPr sz="1904"/>
            </a:lvl3pPr>
            <a:lvl4pPr lvl="3" algn="ctr">
              <a:lnSpc>
                <a:spcPct val="90000"/>
              </a:lnSpc>
              <a:spcBef>
                <a:spcPts val="529"/>
              </a:spcBef>
              <a:spcAft>
                <a:spcPts val="0"/>
              </a:spcAft>
              <a:buClr>
                <a:schemeClr val="dk1"/>
              </a:buClr>
              <a:buSzPts val="1600"/>
              <a:buNone/>
              <a:defRPr sz="1692"/>
            </a:lvl4pPr>
            <a:lvl5pPr lvl="4" algn="ctr">
              <a:lnSpc>
                <a:spcPct val="90000"/>
              </a:lnSpc>
              <a:spcBef>
                <a:spcPts val="529"/>
              </a:spcBef>
              <a:spcAft>
                <a:spcPts val="0"/>
              </a:spcAft>
              <a:buClr>
                <a:schemeClr val="dk1"/>
              </a:buClr>
              <a:buSzPts val="1600"/>
              <a:buNone/>
              <a:defRPr sz="1692"/>
            </a:lvl5pPr>
            <a:lvl6pPr lvl="5" algn="ctr">
              <a:lnSpc>
                <a:spcPct val="90000"/>
              </a:lnSpc>
              <a:spcBef>
                <a:spcPts val="529"/>
              </a:spcBef>
              <a:spcAft>
                <a:spcPts val="0"/>
              </a:spcAft>
              <a:buClr>
                <a:schemeClr val="dk1"/>
              </a:buClr>
              <a:buSzPts val="1600"/>
              <a:buNone/>
              <a:defRPr sz="1692"/>
            </a:lvl6pPr>
            <a:lvl7pPr lvl="6" algn="ctr">
              <a:lnSpc>
                <a:spcPct val="90000"/>
              </a:lnSpc>
              <a:spcBef>
                <a:spcPts val="529"/>
              </a:spcBef>
              <a:spcAft>
                <a:spcPts val="0"/>
              </a:spcAft>
              <a:buClr>
                <a:schemeClr val="dk1"/>
              </a:buClr>
              <a:buSzPts val="1600"/>
              <a:buNone/>
              <a:defRPr sz="1692"/>
            </a:lvl7pPr>
            <a:lvl8pPr lvl="7" algn="ctr">
              <a:lnSpc>
                <a:spcPct val="90000"/>
              </a:lnSpc>
              <a:spcBef>
                <a:spcPts val="529"/>
              </a:spcBef>
              <a:spcAft>
                <a:spcPts val="0"/>
              </a:spcAft>
              <a:buClr>
                <a:schemeClr val="dk1"/>
              </a:buClr>
              <a:buSzPts val="1600"/>
              <a:buNone/>
              <a:defRPr sz="1692"/>
            </a:lvl8pPr>
            <a:lvl9pPr lvl="8" algn="ctr">
              <a:lnSpc>
                <a:spcPct val="90000"/>
              </a:lnSpc>
              <a:spcBef>
                <a:spcPts val="529"/>
              </a:spcBef>
              <a:spcAft>
                <a:spcPts val="0"/>
              </a:spcAft>
              <a:buClr>
                <a:schemeClr val="dk1"/>
              </a:buClr>
              <a:buSzPts val="1600"/>
              <a:buNone/>
              <a:defRPr sz="1692"/>
            </a:lvl9pPr>
          </a:lstStyle>
          <a:p/>
        </p:txBody>
      </p:sp>
      <p:sp>
        <p:nvSpPr>
          <p:cNvPr id="14" name="Google Shape;14;p4"/>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 name="Shape 70"/>
        <p:cNvGrpSpPr/>
        <p:nvPr/>
      </p:nvGrpSpPr>
      <p:grpSpPr>
        <a:xfrm>
          <a:off x="0" y="0"/>
          <a:ext cx="0" cy="0"/>
          <a:chOff x="0" y="0"/>
          <a:chExt cx="0" cy="0"/>
        </a:xfrm>
      </p:grpSpPr>
      <p:sp>
        <p:nvSpPr>
          <p:cNvPr id="71" name="Google Shape;71;p14"/>
          <p:cNvSpPr txBox="1"/>
          <p:nvPr>
            <p:ph type="title"/>
          </p:nvPr>
        </p:nvSpPr>
        <p:spPr>
          <a:xfrm rot="5400000">
            <a:off x="7711218" y="1880945"/>
            <a:ext cx="5811838" cy="27801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
          <p:cNvSpPr txBox="1"/>
          <p:nvPr>
            <p:ph idx="1" type="body"/>
          </p:nvPr>
        </p:nvSpPr>
        <p:spPr>
          <a:xfrm rot="5400000">
            <a:off x="2070235" y="-818669"/>
            <a:ext cx="5811838" cy="81794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8"/>
              </a:spcBef>
              <a:spcAft>
                <a:spcPts val="0"/>
              </a:spcAft>
              <a:buClr>
                <a:schemeClr val="dk1"/>
              </a:buClr>
              <a:buSzPts val="1800"/>
              <a:buChar char="•"/>
              <a:defRPr/>
            </a:lvl1pPr>
            <a:lvl2pPr indent="-342900" lvl="1" marL="914400" algn="l">
              <a:lnSpc>
                <a:spcPct val="90000"/>
              </a:lnSpc>
              <a:spcBef>
                <a:spcPts val="529"/>
              </a:spcBef>
              <a:spcAft>
                <a:spcPts val="0"/>
              </a:spcAft>
              <a:buClr>
                <a:schemeClr val="dk1"/>
              </a:buClr>
              <a:buSzPts val="1800"/>
              <a:buChar char="•"/>
              <a:defRPr/>
            </a:lvl2pPr>
            <a:lvl3pPr indent="-342900" lvl="2" marL="1371600" algn="l">
              <a:lnSpc>
                <a:spcPct val="90000"/>
              </a:lnSpc>
              <a:spcBef>
                <a:spcPts val="529"/>
              </a:spcBef>
              <a:spcAft>
                <a:spcPts val="0"/>
              </a:spcAft>
              <a:buClr>
                <a:schemeClr val="dk1"/>
              </a:buClr>
              <a:buSzPts val="1800"/>
              <a:buChar char="•"/>
              <a:defRPr/>
            </a:lvl3pPr>
            <a:lvl4pPr indent="-342900" lvl="3" marL="1828800" algn="l">
              <a:lnSpc>
                <a:spcPct val="90000"/>
              </a:lnSpc>
              <a:spcBef>
                <a:spcPts val="529"/>
              </a:spcBef>
              <a:spcAft>
                <a:spcPts val="0"/>
              </a:spcAft>
              <a:buClr>
                <a:schemeClr val="dk1"/>
              </a:buClr>
              <a:buSzPts val="1800"/>
              <a:buChar char="•"/>
              <a:defRPr/>
            </a:lvl4pPr>
            <a:lvl5pPr indent="-342900" lvl="4" marL="2286000" algn="l">
              <a:lnSpc>
                <a:spcPct val="90000"/>
              </a:lnSpc>
              <a:spcBef>
                <a:spcPts val="529"/>
              </a:spcBef>
              <a:spcAft>
                <a:spcPts val="0"/>
              </a:spcAft>
              <a:buClr>
                <a:schemeClr val="dk1"/>
              </a:buClr>
              <a:buSzPts val="1800"/>
              <a:buChar char="•"/>
              <a:defRPr/>
            </a:lvl5pPr>
            <a:lvl6pPr indent="-342900" lvl="5" marL="2743200" algn="l">
              <a:lnSpc>
                <a:spcPct val="90000"/>
              </a:lnSpc>
              <a:spcBef>
                <a:spcPts val="529"/>
              </a:spcBef>
              <a:spcAft>
                <a:spcPts val="0"/>
              </a:spcAft>
              <a:buClr>
                <a:schemeClr val="dk1"/>
              </a:buClr>
              <a:buSzPts val="1800"/>
              <a:buChar char="•"/>
              <a:defRPr/>
            </a:lvl6pPr>
            <a:lvl7pPr indent="-342900" lvl="6" marL="3200400" algn="l">
              <a:lnSpc>
                <a:spcPct val="90000"/>
              </a:lnSpc>
              <a:spcBef>
                <a:spcPts val="529"/>
              </a:spcBef>
              <a:spcAft>
                <a:spcPts val="0"/>
              </a:spcAft>
              <a:buClr>
                <a:schemeClr val="dk1"/>
              </a:buClr>
              <a:buSzPts val="1800"/>
              <a:buChar char="•"/>
              <a:defRPr/>
            </a:lvl7pPr>
            <a:lvl8pPr indent="-342900" lvl="7" marL="3657600" algn="l">
              <a:lnSpc>
                <a:spcPct val="90000"/>
              </a:lnSpc>
              <a:spcBef>
                <a:spcPts val="529"/>
              </a:spcBef>
              <a:spcAft>
                <a:spcPts val="0"/>
              </a:spcAft>
              <a:buClr>
                <a:schemeClr val="dk1"/>
              </a:buClr>
              <a:buSzPts val="1800"/>
              <a:buChar char="•"/>
              <a:defRPr/>
            </a:lvl8pPr>
            <a:lvl9pPr indent="-342900" lvl="8" marL="4114800" algn="l">
              <a:lnSpc>
                <a:spcPct val="90000"/>
              </a:lnSpc>
              <a:spcBef>
                <a:spcPts val="529"/>
              </a:spcBef>
              <a:spcAft>
                <a:spcPts val="0"/>
              </a:spcAft>
              <a:buClr>
                <a:schemeClr val="dk1"/>
              </a:buClr>
              <a:buSzPts val="1800"/>
              <a:buChar char="•"/>
              <a:defRPr/>
            </a:lvl9pPr>
          </a:lstStyle>
          <a:p/>
        </p:txBody>
      </p:sp>
      <p:sp>
        <p:nvSpPr>
          <p:cNvPr id="73" name="Google Shape;73;p14"/>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4"/>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4"/>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
          <p:cNvSpPr txBox="1"/>
          <p:nvPr>
            <p:ph type="title"/>
          </p:nvPr>
        </p:nvSpPr>
        <p:spPr>
          <a:xfrm>
            <a:off x="886440" y="365127"/>
            <a:ext cx="11120795"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
          <p:cNvSpPr txBox="1"/>
          <p:nvPr>
            <p:ph idx="1" type="body"/>
          </p:nvPr>
        </p:nvSpPr>
        <p:spPr>
          <a:xfrm>
            <a:off x="886440" y="1825625"/>
            <a:ext cx="11120795"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8"/>
              </a:spcBef>
              <a:spcAft>
                <a:spcPts val="0"/>
              </a:spcAft>
              <a:buClr>
                <a:schemeClr val="dk1"/>
              </a:buClr>
              <a:buSzPts val="1800"/>
              <a:buChar char="•"/>
              <a:defRPr/>
            </a:lvl1pPr>
            <a:lvl2pPr indent="-342900" lvl="1" marL="914400" algn="l">
              <a:lnSpc>
                <a:spcPct val="90000"/>
              </a:lnSpc>
              <a:spcBef>
                <a:spcPts val="529"/>
              </a:spcBef>
              <a:spcAft>
                <a:spcPts val="0"/>
              </a:spcAft>
              <a:buClr>
                <a:schemeClr val="dk1"/>
              </a:buClr>
              <a:buSzPts val="1800"/>
              <a:buChar char="•"/>
              <a:defRPr/>
            </a:lvl2pPr>
            <a:lvl3pPr indent="-342900" lvl="2" marL="1371600" algn="l">
              <a:lnSpc>
                <a:spcPct val="90000"/>
              </a:lnSpc>
              <a:spcBef>
                <a:spcPts val="529"/>
              </a:spcBef>
              <a:spcAft>
                <a:spcPts val="0"/>
              </a:spcAft>
              <a:buClr>
                <a:schemeClr val="dk1"/>
              </a:buClr>
              <a:buSzPts val="1800"/>
              <a:buChar char="•"/>
              <a:defRPr/>
            </a:lvl3pPr>
            <a:lvl4pPr indent="-342900" lvl="3" marL="1828800" algn="l">
              <a:lnSpc>
                <a:spcPct val="90000"/>
              </a:lnSpc>
              <a:spcBef>
                <a:spcPts val="529"/>
              </a:spcBef>
              <a:spcAft>
                <a:spcPts val="0"/>
              </a:spcAft>
              <a:buClr>
                <a:schemeClr val="dk1"/>
              </a:buClr>
              <a:buSzPts val="1800"/>
              <a:buChar char="•"/>
              <a:defRPr/>
            </a:lvl4pPr>
            <a:lvl5pPr indent="-342900" lvl="4" marL="2286000" algn="l">
              <a:lnSpc>
                <a:spcPct val="90000"/>
              </a:lnSpc>
              <a:spcBef>
                <a:spcPts val="529"/>
              </a:spcBef>
              <a:spcAft>
                <a:spcPts val="0"/>
              </a:spcAft>
              <a:buClr>
                <a:schemeClr val="dk1"/>
              </a:buClr>
              <a:buSzPts val="1800"/>
              <a:buChar char="•"/>
              <a:defRPr/>
            </a:lvl5pPr>
            <a:lvl6pPr indent="-342900" lvl="5" marL="2743200" algn="l">
              <a:lnSpc>
                <a:spcPct val="90000"/>
              </a:lnSpc>
              <a:spcBef>
                <a:spcPts val="529"/>
              </a:spcBef>
              <a:spcAft>
                <a:spcPts val="0"/>
              </a:spcAft>
              <a:buClr>
                <a:schemeClr val="dk1"/>
              </a:buClr>
              <a:buSzPts val="1800"/>
              <a:buChar char="•"/>
              <a:defRPr/>
            </a:lvl6pPr>
            <a:lvl7pPr indent="-342900" lvl="6" marL="3200400" algn="l">
              <a:lnSpc>
                <a:spcPct val="90000"/>
              </a:lnSpc>
              <a:spcBef>
                <a:spcPts val="529"/>
              </a:spcBef>
              <a:spcAft>
                <a:spcPts val="0"/>
              </a:spcAft>
              <a:buClr>
                <a:schemeClr val="dk1"/>
              </a:buClr>
              <a:buSzPts val="1800"/>
              <a:buChar char="•"/>
              <a:defRPr/>
            </a:lvl7pPr>
            <a:lvl8pPr indent="-342900" lvl="7" marL="3657600" algn="l">
              <a:lnSpc>
                <a:spcPct val="90000"/>
              </a:lnSpc>
              <a:spcBef>
                <a:spcPts val="529"/>
              </a:spcBef>
              <a:spcAft>
                <a:spcPts val="0"/>
              </a:spcAft>
              <a:buClr>
                <a:schemeClr val="dk1"/>
              </a:buClr>
              <a:buSzPts val="1800"/>
              <a:buChar char="•"/>
              <a:defRPr/>
            </a:lvl8pPr>
            <a:lvl9pPr indent="-342900" lvl="8" marL="4114800" algn="l">
              <a:lnSpc>
                <a:spcPct val="90000"/>
              </a:lnSpc>
              <a:spcBef>
                <a:spcPts val="529"/>
              </a:spcBef>
              <a:spcAft>
                <a:spcPts val="0"/>
              </a:spcAft>
              <a:buClr>
                <a:schemeClr val="dk1"/>
              </a:buClr>
              <a:buSzPts val="1800"/>
              <a:buChar char="•"/>
              <a:defRPr/>
            </a:lvl9pPr>
          </a:lstStyle>
          <a:p/>
        </p:txBody>
      </p:sp>
      <p:sp>
        <p:nvSpPr>
          <p:cNvPr id="20" name="Google Shape;20;p5"/>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
          <p:cNvSpPr txBox="1"/>
          <p:nvPr>
            <p:ph type="title"/>
          </p:nvPr>
        </p:nvSpPr>
        <p:spPr>
          <a:xfrm>
            <a:off x="879725" y="1709740"/>
            <a:ext cx="11120795"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34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
          <p:cNvSpPr txBox="1"/>
          <p:nvPr>
            <p:ph idx="1" type="body"/>
          </p:nvPr>
        </p:nvSpPr>
        <p:spPr>
          <a:xfrm>
            <a:off x="879725" y="4589465"/>
            <a:ext cx="11120795"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58"/>
              </a:spcBef>
              <a:spcAft>
                <a:spcPts val="0"/>
              </a:spcAft>
              <a:buClr>
                <a:srgbClr val="888888"/>
              </a:buClr>
              <a:buSzPts val="2400"/>
              <a:buNone/>
              <a:defRPr sz="2538">
                <a:solidFill>
                  <a:srgbClr val="888888"/>
                </a:solidFill>
              </a:defRPr>
            </a:lvl1pPr>
            <a:lvl2pPr indent="-228600" lvl="1" marL="914400" algn="l">
              <a:lnSpc>
                <a:spcPct val="90000"/>
              </a:lnSpc>
              <a:spcBef>
                <a:spcPts val="529"/>
              </a:spcBef>
              <a:spcAft>
                <a:spcPts val="0"/>
              </a:spcAft>
              <a:buClr>
                <a:srgbClr val="888888"/>
              </a:buClr>
              <a:buSzPts val="2000"/>
              <a:buNone/>
              <a:defRPr sz="2115">
                <a:solidFill>
                  <a:srgbClr val="888888"/>
                </a:solidFill>
              </a:defRPr>
            </a:lvl2pPr>
            <a:lvl3pPr indent="-228600" lvl="2" marL="1371600" algn="l">
              <a:lnSpc>
                <a:spcPct val="90000"/>
              </a:lnSpc>
              <a:spcBef>
                <a:spcPts val="529"/>
              </a:spcBef>
              <a:spcAft>
                <a:spcPts val="0"/>
              </a:spcAft>
              <a:buClr>
                <a:srgbClr val="888888"/>
              </a:buClr>
              <a:buSzPts val="1800"/>
              <a:buNone/>
              <a:defRPr sz="1904">
                <a:solidFill>
                  <a:srgbClr val="888888"/>
                </a:solidFill>
              </a:defRPr>
            </a:lvl3pPr>
            <a:lvl4pPr indent="-228600" lvl="3" marL="1828800" algn="l">
              <a:lnSpc>
                <a:spcPct val="90000"/>
              </a:lnSpc>
              <a:spcBef>
                <a:spcPts val="529"/>
              </a:spcBef>
              <a:spcAft>
                <a:spcPts val="0"/>
              </a:spcAft>
              <a:buClr>
                <a:srgbClr val="888888"/>
              </a:buClr>
              <a:buSzPts val="1600"/>
              <a:buNone/>
              <a:defRPr sz="1692">
                <a:solidFill>
                  <a:srgbClr val="888888"/>
                </a:solidFill>
              </a:defRPr>
            </a:lvl4pPr>
            <a:lvl5pPr indent="-228600" lvl="4" marL="2286000" algn="l">
              <a:lnSpc>
                <a:spcPct val="90000"/>
              </a:lnSpc>
              <a:spcBef>
                <a:spcPts val="529"/>
              </a:spcBef>
              <a:spcAft>
                <a:spcPts val="0"/>
              </a:spcAft>
              <a:buClr>
                <a:srgbClr val="888888"/>
              </a:buClr>
              <a:buSzPts val="1600"/>
              <a:buNone/>
              <a:defRPr sz="1692">
                <a:solidFill>
                  <a:srgbClr val="888888"/>
                </a:solidFill>
              </a:defRPr>
            </a:lvl5pPr>
            <a:lvl6pPr indent="-228600" lvl="5" marL="2743200" algn="l">
              <a:lnSpc>
                <a:spcPct val="90000"/>
              </a:lnSpc>
              <a:spcBef>
                <a:spcPts val="529"/>
              </a:spcBef>
              <a:spcAft>
                <a:spcPts val="0"/>
              </a:spcAft>
              <a:buClr>
                <a:srgbClr val="888888"/>
              </a:buClr>
              <a:buSzPts val="1600"/>
              <a:buNone/>
              <a:defRPr sz="1692">
                <a:solidFill>
                  <a:srgbClr val="888888"/>
                </a:solidFill>
              </a:defRPr>
            </a:lvl6pPr>
            <a:lvl7pPr indent="-228600" lvl="6" marL="3200400" algn="l">
              <a:lnSpc>
                <a:spcPct val="90000"/>
              </a:lnSpc>
              <a:spcBef>
                <a:spcPts val="529"/>
              </a:spcBef>
              <a:spcAft>
                <a:spcPts val="0"/>
              </a:spcAft>
              <a:buClr>
                <a:srgbClr val="888888"/>
              </a:buClr>
              <a:buSzPts val="1600"/>
              <a:buNone/>
              <a:defRPr sz="1692">
                <a:solidFill>
                  <a:srgbClr val="888888"/>
                </a:solidFill>
              </a:defRPr>
            </a:lvl7pPr>
            <a:lvl8pPr indent="-228600" lvl="7" marL="3657600" algn="l">
              <a:lnSpc>
                <a:spcPct val="90000"/>
              </a:lnSpc>
              <a:spcBef>
                <a:spcPts val="529"/>
              </a:spcBef>
              <a:spcAft>
                <a:spcPts val="0"/>
              </a:spcAft>
              <a:buClr>
                <a:srgbClr val="888888"/>
              </a:buClr>
              <a:buSzPts val="1600"/>
              <a:buNone/>
              <a:defRPr sz="1692">
                <a:solidFill>
                  <a:srgbClr val="888888"/>
                </a:solidFill>
              </a:defRPr>
            </a:lvl8pPr>
            <a:lvl9pPr indent="-228600" lvl="8" marL="4114800" algn="l">
              <a:lnSpc>
                <a:spcPct val="90000"/>
              </a:lnSpc>
              <a:spcBef>
                <a:spcPts val="529"/>
              </a:spcBef>
              <a:spcAft>
                <a:spcPts val="0"/>
              </a:spcAft>
              <a:buClr>
                <a:srgbClr val="888888"/>
              </a:buClr>
              <a:buSzPts val="1600"/>
              <a:buNone/>
              <a:defRPr sz="1692">
                <a:solidFill>
                  <a:srgbClr val="888888"/>
                </a:solidFill>
              </a:defRPr>
            </a:lvl9pPr>
          </a:lstStyle>
          <a:p/>
        </p:txBody>
      </p:sp>
      <p:sp>
        <p:nvSpPr>
          <p:cNvPr id="26" name="Google Shape;26;p6"/>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886440" y="365127"/>
            <a:ext cx="11120795"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
          <p:cNvSpPr txBox="1"/>
          <p:nvPr>
            <p:ph idx="1" type="body"/>
          </p:nvPr>
        </p:nvSpPr>
        <p:spPr>
          <a:xfrm>
            <a:off x="886440" y="1825625"/>
            <a:ext cx="547981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8"/>
              </a:spcBef>
              <a:spcAft>
                <a:spcPts val="0"/>
              </a:spcAft>
              <a:buClr>
                <a:schemeClr val="dk1"/>
              </a:buClr>
              <a:buSzPts val="1800"/>
              <a:buChar char="•"/>
              <a:defRPr/>
            </a:lvl1pPr>
            <a:lvl2pPr indent="-342900" lvl="1" marL="914400" algn="l">
              <a:lnSpc>
                <a:spcPct val="90000"/>
              </a:lnSpc>
              <a:spcBef>
                <a:spcPts val="529"/>
              </a:spcBef>
              <a:spcAft>
                <a:spcPts val="0"/>
              </a:spcAft>
              <a:buClr>
                <a:schemeClr val="dk1"/>
              </a:buClr>
              <a:buSzPts val="1800"/>
              <a:buChar char="•"/>
              <a:defRPr/>
            </a:lvl2pPr>
            <a:lvl3pPr indent="-342900" lvl="2" marL="1371600" algn="l">
              <a:lnSpc>
                <a:spcPct val="90000"/>
              </a:lnSpc>
              <a:spcBef>
                <a:spcPts val="529"/>
              </a:spcBef>
              <a:spcAft>
                <a:spcPts val="0"/>
              </a:spcAft>
              <a:buClr>
                <a:schemeClr val="dk1"/>
              </a:buClr>
              <a:buSzPts val="1800"/>
              <a:buChar char="•"/>
              <a:defRPr/>
            </a:lvl3pPr>
            <a:lvl4pPr indent="-342900" lvl="3" marL="1828800" algn="l">
              <a:lnSpc>
                <a:spcPct val="90000"/>
              </a:lnSpc>
              <a:spcBef>
                <a:spcPts val="529"/>
              </a:spcBef>
              <a:spcAft>
                <a:spcPts val="0"/>
              </a:spcAft>
              <a:buClr>
                <a:schemeClr val="dk1"/>
              </a:buClr>
              <a:buSzPts val="1800"/>
              <a:buChar char="•"/>
              <a:defRPr/>
            </a:lvl4pPr>
            <a:lvl5pPr indent="-342900" lvl="4" marL="2286000" algn="l">
              <a:lnSpc>
                <a:spcPct val="90000"/>
              </a:lnSpc>
              <a:spcBef>
                <a:spcPts val="529"/>
              </a:spcBef>
              <a:spcAft>
                <a:spcPts val="0"/>
              </a:spcAft>
              <a:buClr>
                <a:schemeClr val="dk1"/>
              </a:buClr>
              <a:buSzPts val="1800"/>
              <a:buChar char="•"/>
              <a:defRPr/>
            </a:lvl5pPr>
            <a:lvl6pPr indent="-342900" lvl="5" marL="2743200" algn="l">
              <a:lnSpc>
                <a:spcPct val="90000"/>
              </a:lnSpc>
              <a:spcBef>
                <a:spcPts val="529"/>
              </a:spcBef>
              <a:spcAft>
                <a:spcPts val="0"/>
              </a:spcAft>
              <a:buClr>
                <a:schemeClr val="dk1"/>
              </a:buClr>
              <a:buSzPts val="1800"/>
              <a:buChar char="•"/>
              <a:defRPr/>
            </a:lvl6pPr>
            <a:lvl7pPr indent="-342900" lvl="6" marL="3200400" algn="l">
              <a:lnSpc>
                <a:spcPct val="90000"/>
              </a:lnSpc>
              <a:spcBef>
                <a:spcPts val="529"/>
              </a:spcBef>
              <a:spcAft>
                <a:spcPts val="0"/>
              </a:spcAft>
              <a:buClr>
                <a:schemeClr val="dk1"/>
              </a:buClr>
              <a:buSzPts val="1800"/>
              <a:buChar char="•"/>
              <a:defRPr/>
            </a:lvl7pPr>
            <a:lvl8pPr indent="-342900" lvl="7" marL="3657600" algn="l">
              <a:lnSpc>
                <a:spcPct val="90000"/>
              </a:lnSpc>
              <a:spcBef>
                <a:spcPts val="529"/>
              </a:spcBef>
              <a:spcAft>
                <a:spcPts val="0"/>
              </a:spcAft>
              <a:buClr>
                <a:schemeClr val="dk1"/>
              </a:buClr>
              <a:buSzPts val="1800"/>
              <a:buChar char="•"/>
              <a:defRPr/>
            </a:lvl8pPr>
            <a:lvl9pPr indent="-342900" lvl="8" marL="4114800" algn="l">
              <a:lnSpc>
                <a:spcPct val="90000"/>
              </a:lnSpc>
              <a:spcBef>
                <a:spcPts val="529"/>
              </a:spcBef>
              <a:spcAft>
                <a:spcPts val="0"/>
              </a:spcAft>
              <a:buClr>
                <a:schemeClr val="dk1"/>
              </a:buClr>
              <a:buSzPts val="1800"/>
              <a:buChar char="•"/>
              <a:defRPr/>
            </a:lvl9pPr>
          </a:lstStyle>
          <a:p/>
        </p:txBody>
      </p:sp>
      <p:sp>
        <p:nvSpPr>
          <p:cNvPr id="32" name="Google Shape;32;p7"/>
          <p:cNvSpPr txBox="1"/>
          <p:nvPr>
            <p:ph idx="2" type="body"/>
          </p:nvPr>
        </p:nvSpPr>
        <p:spPr>
          <a:xfrm>
            <a:off x="6527423" y="1825625"/>
            <a:ext cx="547981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8"/>
              </a:spcBef>
              <a:spcAft>
                <a:spcPts val="0"/>
              </a:spcAft>
              <a:buClr>
                <a:schemeClr val="dk1"/>
              </a:buClr>
              <a:buSzPts val="1800"/>
              <a:buChar char="•"/>
              <a:defRPr/>
            </a:lvl1pPr>
            <a:lvl2pPr indent="-342900" lvl="1" marL="914400" algn="l">
              <a:lnSpc>
                <a:spcPct val="90000"/>
              </a:lnSpc>
              <a:spcBef>
                <a:spcPts val="529"/>
              </a:spcBef>
              <a:spcAft>
                <a:spcPts val="0"/>
              </a:spcAft>
              <a:buClr>
                <a:schemeClr val="dk1"/>
              </a:buClr>
              <a:buSzPts val="1800"/>
              <a:buChar char="•"/>
              <a:defRPr/>
            </a:lvl2pPr>
            <a:lvl3pPr indent="-342900" lvl="2" marL="1371600" algn="l">
              <a:lnSpc>
                <a:spcPct val="90000"/>
              </a:lnSpc>
              <a:spcBef>
                <a:spcPts val="529"/>
              </a:spcBef>
              <a:spcAft>
                <a:spcPts val="0"/>
              </a:spcAft>
              <a:buClr>
                <a:schemeClr val="dk1"/>
              </a:buClr>
              <a:buSzPts val="1800"/>
              <a:buChar char="•"/>
              <a:defRPr/>
            </a:lvl3pPr>
            <a:lvl4pPr indent="-342900" lvl="3" marL="1828800" algn="l">
              <a:lnSpc>
                <a:spcPct val="90000"/>
              </a:lnSpc>
              <a:spcBef>
                <a:spcPts val="529"/>
              </a:spcBef>
              <a:spcAft>
                <a:spcPts val="0"/>
              </a:spcAft>
              <a:buClr>
                <a:schemeClr val="dk1"/>
              </a:buClr>
              <a:buSzPts val="1800"/>
              <a:buChar char="•"/>
              <a:defRPr/>
            </a:lvl4pPr>
            <a:lvl5pPr indent="-342900" lvl="4" marL="2286000" algn="l">
              <a:lnSpc>
                <a:spcPct val="90000"/>
              </a:lnSpc>
              <a:spcBef>
                <a:spcPts val="529"/>
              </a:spcBef>
              <a:spcAft>
                <a:spcPts val="0"/>
              </a:spcAft>
              <a:buClr>
                <a:schemeClr val="dk1"/>
              </a:buClr>
              <a:buSzPts val="1800"/>
              <a:buChar char="•"/>
              <a:defRPr/>
            </a:lvl5pPr>
            <a:lvl6pPr indent="-342900" lvl="5" marL="2743200" algn="l">
              <a:lnSpc>
                <a:spcPct val="90000"/>
              </a:lnSpc>
              <a:spcBef>
                <a:spcPts val="529"/>
              </a:spcBef>
              <a:spcAft>
                <a:spcPts val="0"/>
              </a:spcAft>
              <a:buClr>
                <a:schemeClr val="dk1"/>
              </a:buClr>
              <a:buSzPts val="1800"/>
              <a:buChar char="•"/>
              <a:defRPr/>
            </a:lvl6pPr>
            <a:lvl7pPr indent="-342900" lvl="6" marL="3200400" algn="l">
              <a:lnSpc>
                <a:spcPct val="90000"/>
              </a:lnSpc>
              <a:spcBef>
                <a:spcPts val="529"/>
              </a:spcBef>
              <a:spcAft>
                <a:spcPts val="0"/>
              </a:spcAft>
              <a:buClr>
                <a:schemeClr val="dk1"/>
              </a:buClr>
              <a:buSzPts val="1800"/>
              <a:buChar char="•"/>
              <a:defRPr/>
            </a:lvl7pPr>
            <a:lvl8pPr indent="-342900" lvl="7" marL="3657600" algn="l">
              <a:lnSpc>
                <a:spcPct val="90000"/>
              </a:lnSpc>
              <a:spcBef>
                <a:spcPts val="529"/>
              </a:spcBef>
              <a:spcAft>
                <a:spcPts val="0"/>
              </a:spcAft>
              <a:buClr>
                <a:schemeClr val="dk1"/>
              </a:buClr>
              <a:buSzPts val="1800"/>
              <a:buChar char="•"/>
              <a:defRPr/>
            </a:lvl8pPr>
            <a:lvl9pPr indent="-342900" lvl="8" marL="4114800" algn="l">
              <a:lnSpc>
                <a:spcPct val="90000"/>
              </a:lnSpc>
              <a:spcBef>
                <a:spcPts val="529"/>
              </a:spcBef>
              <a:spcAft>
                <a:spcPts val="0"/>
              </a:spcAft>
              <a:buClr>
                <a:schemeClr val="dk1"/>
              </a:buClr>
              <a:buSzPts val="1800"/>
              <a:buChar char="•"/>
              <a:defRPr/>
            </a:lvl9pPr>
          </a:lstStyle>
          <a:p/>
        </p:txBody>
      </p:sp>
      <p:sp>
        <p:nvSpPr>
          <p:cNvPr id="33" name="Google Shape;33;p7"/>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7"/>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8"/>
          <p:cNvSpPr txBox="1"/>
          <p:nvPr>
            <p:ph type="title"/>
          </p:nvPr>
        </p:nvSpPr>
        <p:spPr>
          <a:xfrm>
            <a:off x="888119" y="365127"/>
            <a:ext cx="11120795"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
          <p:cNvSpPr txBox="1"/>
          <p:nvPr>
            <p:ph idx="1" type="body"/>
          </p:nvPr>
        </p:nvSpPr>
        <p:spPr>
          <a:xfrm>
            <a:off x="888121" y="1681163"/>
            <a:ext cx="545462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58"/>
              </a:spcBef>
              <a:spcAft>
                <a:spcPts val="0"/>
              </a:spcAft>
              <a:buClr>
                <a:schemeClr val="dk1"/>
              </a:buClr>
              <a:buSzPts val="2400"/>
              <a:buNone/>
              <a:defRPr b="1" sz="2538"/>
            </a:lvl1pPr>
            <a:lvl2pPr indent="-228600" lvl="1" marL="914400" algn="l">
              <a:lnSpc>
                <a:spcPct val="90000"/>
              </a:lnSpc>
              <a:spcBef>
                <a:spcPts val="529"/>
              </a:spcBef>
              <a:spcAft>
                <a:spcPts val="0"/>
              </a:spcAft>
              <a:buClr>
                <a:schemeClr val="dk1"/>
              </a:buClr>
              <a:buSzPts val="2000"/>
              <a:buNone/>
              <a:defRPr b="1" sz="2115"/>
            </a:lvl2pPr>
            <a:lvl3pPr indent="-228600" lvl="2" marL="1371600" algn="l">
              <a:lnSpc>
                <a:spcPct val="90000"/>
              </a:lnSpc>
              <a:spcBef>
                <a:spcPts val="529"/>
              </a:spcBef>
              <a:spcAft>
                <a:spcPts val="0"/>
              </a:spcAft>
              <a:buClr>
                <a:schemeClr val="dk1"/>
              </a:buClr>
              <a:buSzPts val="1800"/>
              <a:buNone/>
              <a:defRPr b="1" sz="1904"/>
            </a:lvl3pPr>
            <a:lvl4pPr indent="-228600" lvl="3" marL="1828800" algn="l">
              <a:lnSpc>
                <a:spcPct val="90000"/>
              </a:lnSpc>
              <a:spcBef>
                <a:spcPts val="529"/>
              </a:spcBef>
              <a:spcAft>
                <a:spcPts val="0"/>
              </a:spcAft>
              <a:buClr>
                <a:schemeClr val="dk1"/>
              </a:buClr>
              <a:buSzPts val="1600"/>
              <a:buNone/>
              <a:defRPr b="1" sz="1692"/>
            </a:lvl4pPr>
            <a:lvl5pPr indent="-228600" lvl="4" marL="2286000" algn="l">
              <a:lnSpc>
                <a:spcPct val="90000"/>
              </a:lnSpc>
              <a:spcBef>
                <a:spcPts val="529"/>
              </a:spcBef>
              <a:spcAft>
                <a:spcPts val="0"/>
              </a:spcAft>
              <a:buClr>
                <a:schemeClr val="dk1"/>
              </a:buClr>
              <a:buSzPts val="1600"/>
              <a:buNone/>
              <a:defRPr b="1" sz="1692"/>
            </a:lvl5pPr>
            <a:lvl6pPr indent="-228600" lvl="5" marL="2743200" algn="l">
              <a:lnSpc>
                <a:spcPct val="90000"/>
              </a:lnSpc>
              <a:spcBef>
                <a:spcPts val="529"/>
              </a:spcBef>
              <a:spcAft>
                <a:spcPts val="0"/>
              </a:spcAft>
              <a:buClr>
                <a:schemeClr val="dk1"/>
              </a:buClr>
              <a:buSzPts val="1600"/>
              <a:buNone/>
              <a:defRPr b="1" sz="1692"/>
            </a:lvl6pPr>
            <a:lvl7pPr indent="-228600" lvl="6" marL="3200400" algn="l">
              <a:lnSpc>
                <a:spcPct val="90000"/>
              </a:lnSpc>
              <a:spcBef>
                <a:spcPts val="529"/>
              </a:spcBef>
              <a:spcAft>
                <a:spcPts val="0"/>
              </a:spcAft>
              <a:buClr>
                <a:schemeClr val="dk1"/>
              </a:buClr>
              <a:buSzPts val="1600"/>
              <a:buNone/>
              <a:defRPr b="1" sz="1692"/>
            </a:lvl7pPr>
            <a:lvl8pPr indent="-228600" lvl="7" marL="3657600" algn="l">
              <a:lnSpc>
                <a:spcPct val="90000"/>
              </a:lnSpc>
              <a:spcBef>
                <a:spcPts val="529"/>
              </a:spcBef>
              <a:spcAft>
                <a:spcPts val="0"/>
              </a:spcAft>
              <a:buClr>
                <a:schemeClr val="dk1"/>
              </a:buClr>
              <a:buSzPts val="1600"/>
              <a:buNone/>
              <a:defRPr b="1" sz="1692"/>
            </a:lvl8pPr>
            <a:lvl9pPr indent="-228600" lvl="8" marL="4114800" algn="l">
              <a:lnSpc>
                <a:spcPct val="90000"/>
              </a:lnSpc>
              <a:spcBef>
                <a:spcPts val="529"/>
              </a:spcBef>
              <a:spcAft>
                <a:spcPts val="0"/>
              </a:spcAft>
              <a:buClr>
                <a:schemeClr val="dk1"/>
              </a:buClr>
              <a:buSzPts val="1600"/>
              <a:buNone/>
              <a:defRPr b="1" sz="1692"/>
            </a:lvl9pPr>
          </a:lstStyle>
          <a:p/>
        </p:txBody>
      </p:sp>
      <p:sp>
        <p:nvSpPr>
          <p:cNvPr id="39" name="Google Shape;39;p8"/>
          <p:cNvSpPr txBox="1"/>
          <p:nvPr>
            <p:ph idx="2" type="body"/>
          </p:nvPr>
        </p:nvSpPr>
        <p:spPr>
          <a:xfrm>
            <a:off x="888121" y="2505075"/>
            <a:ext cx="545462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8"/>
              </a:spcBef>
              <a:spcAft>
                <a:spcPts val="0"/>
              </a:spcAft>
              <a:buClr>
                <a:schemeClr val="dk1"/>
              </a:buClr>
              <a:buSzPts val="1800"/>
              <a:buChar char="•"/>
              <a:defRPr/>
            </a:lvl1pPr>
            <a:lvl2pPr indent="-342900" lvl="1" marL="914400" algn="l">
              <a:lnSpc>
                <a:spcPct val="90000"/>
              </a:lnSpc>
              <a:spcBef>
                <a:spcPts val="529"/>
              </a:spcBef>
              <a:spcAft>
                <a:spcPts val="0"/>
              </a:spcAft>
              <a:buClr>
                <a:schemeClr val="dk1"/>
              </a:buClr>
              <a:buSzPts val="1800"/>
              <a:buChar char="•"/>
              <a:defRPr/>
            </a:lvl2pPr>
            <a:lvl3pPr indent="-342900" lvl="2" marL="1371600" algn="l">
              <a:lnSpc>
                <a:spcPct val="90000"/>
              </a:lnSpc>
              <a:spcBef>
                <a:spcPts val="529"/>
              </a:spcBef>
              <a:spcAft>
                <a:spcPts val="0"/>
              </a:spcAft>
              <a:buClr>
                <a:schemeClr val="dk1"/>
              </a:buClr>
              <a:buSzPts val="1800"/>
              <a:buChar char="•"/>
              <a:defRPr/>
            </a:lvl3pPr>
            <a:lvl4pPr indent="-342900" lvl="3" marL="1828800" algn="l">
              <a:lnSpc>
                <a:spcPct val="90000"/>
              </a:lnSpc>
              <a:spcBef>
                <a:spcPts val="529"/>
              </a:spcBef>
              <a:spcAft>
                <a:spcPts val="0"/>
              </a:spcAft>
              <a:buClr>
                <a:schemeClr val="dk1"/>
              </a:buClr>
              <a:buSzPts val="1800"/>
              <a:buChar char="•"/>
              <a:defRPr/>
            </a:lvl4pPr>
            <a:lvl5pPr indent="-342900" lvl="4" marL="2286000" algn="l">
              <a:lnSpc>
                <a:spcPct val="90000"/>
              </a:lnSpc>
              <a:spcBef>
                <a:spcPts val="529"/>
              </a:spcBef>
              <a:spcAft>
                <a:spcPts val="0"/>
              </a:spcAft>
              <a:buClr>
                <a:schemeClr val="dk1"/>
              </a:buClr>
              <a:buSzPts val="1800"/>
              <a:buChar char="•"/>
              <a:defRPr/>
            </a:lvl5pPr>
            <a:lvl6pPr indent="-342900" lvl="5" marL="2743200" algn="l">
              <a:lnSpc>
                <a:spcPct val="90000"/>
              </a:lnSpc>
              <a:spcBef>
                <a:spcPts val="529"/>
              </a:spcBef>
              <a:spcAft>
                <a:spcPts val="0"/>
              </a:spcAft>
              <a:buClr>
                <a:schemeClr val="dk1"/>
              </a:buClr>
              <a:buSzPts val="1800"/>
              <a:buChar char="•"/>
              <a:defRPr/>
            </a:lvl6pPr>
            <a:lvl7pPr indent="-342900" lvl="6" marL="3200400" algn="l">
              <a:lnSpc>
                <a:spcPct val="90000"/>
              </a:lnSpc>
              <a:spcBef>
                <a:spcPts val="529"/>
              </a:spcBef>
              <a:spcAft>
                <a:spcPts val="0"/>
              </a:spcAft>
              <a:buClr>
                <a:schemeClr val="dk1"/>
              </a:buClr>
              <a:buSzPts val="1800"/>
              <a:buChar char="•"/>
              <a:defRPr/>
            </a:lvl7pPr>
            <a:lvl8pPr indent="-342900" lvl="7" marL="3657600" algn="l">
              <a:lnSpc>
                <a:spcPct val="90000"/>
              </a:lnSpc>
              <a:spcBef>
                <a:spcPts val="529"/>
              </a:spcBef>
              <a:spcAft>
                <a:spcPts val="0"/>
              </a:spcAft>
              <a:buClr>
                <a:schemeClr val="dk1"/>
              </a:buClr>
              <a:buSzPts val="1800"/>
              <a:buChar char="•"/>
              <a:defRPr/>
            </a:lvl8pPr>
            <a:lvl9pPr indent="-342900" lvl="8" marL="4114800" algn="l">
              <a:lnSpc>
                <a:spcPct val="90000"/>
              </a:lnSpc>
              <a:spcBef>
                <a:spcPts val="529"/>
              </a:spcBef>
              <a:spcAft>
                <a:spcPts val="0"/>
              </a:spcAft>
              <a:buClr>
                <a:schemeClr val="dk1"/>
              </a:buClr>
              <a:buSzPts val="1800"/>
              <a:buChar char="•"/>
              <a:defRPr/>
            </a:lvl9pPr>
          </a:lstStyle>
          <a:p/>
        </p:txBody>
      </p:sp>
      <p:sp>
        <p:nvSpPr>
          <p:cNvPr id="40" name="Google Shape;40;p8"/>
          <p:cNvSpPr txBox="1"/>
          <p:nvPr>
            <p:ph idx="3" type="body"/>
          </p:nvPr>
        </p:nvSpPr>
        <p:spPr>
          <a:xfrm>
            <a:off x="6527423" y="1681163"/>
            <a:ext cx="54814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58"/>
              </a:spcBef>
              <a:spcAft>
                <a:spcPts val="0"/>
              </a:spcAft>
              <a:buClr>
                <a:schemeClr val="dk1"/>
              </a:buClr>
              <a:buSzPts val="2400"/>
              <a:buNone/>
              <a:defRPr b="1" sz="2538"/>
            </a:lvl1pPr>
            <a:lvl2pPr indent="-228600" lvl="1" marL="914400" algn="l">
              <a:lnSpc>
                <a:spcPct val="90000"/>
              </a:lnSpc>
              <a:spcBef>
                <a:spcPts val="529"/>
              </a:spcBef>
              <a:spcAft>
                <a:spcPts val="0"/>
              </a:spcAft>
              <a:buClr>
                <a:schemeClr val="dk1"/>
              </a:buClr>
              <a:buSzPts val="2000"/>
              <a:buNone/>
              <a:defRPr b="1" sz="2115"/>
            </a:lvl2pPr>
            <a:lvl3pPr indent="-228600" lvl="2" marL="1371600" algn="l">
              <a:lnSpc>
                <a:spcPct val="90000"/>
              </a:lnSpc>
              <a:spcBef>
                <a:spcPts val="529"/>
              </a:spcBef>
              <a:spcAft>
                <a:spcPts val="0"/>
              </a:spcAft>
              <a:buClr>
                <a:schemeClr val="dk1"/>
              </a:buClr>
              <a:buSzPts val="1800"/>
              <a:buNone/>
              <a:defRPr b="1" sz="1904"/>
            </a:lvl3pPr>
            <a:lvl4pPr indent="-228600" lvl="3" marL="1828800" algn="l">
              <a:lnSpc>
                <a:spcPct val="90000"/>
              </a:lnSpc>
              <a:spcBef>
                <a:spcPts val="529"/>
              </a:spcBef>
              <a:spcAft>
                <a:spcPts val="0"/>
              </a:spcAft>
              <a:buClr>
                <a:schemeClr val="dk1"/>
              </a:buClr>
              <a:buSzPts val="1600"/>
              <a:buNone/>
              <a:defRPr b="1" sz="1692"/>
            </a:lvl4pPr>
            <a:lvl5pPr indent="-228600" lvl="4" marL="2286000" algn="l">
              <a:lnSpc>
                <a:spcPct val="90000"/>
              </a:lnSpc>
              <a:spcBef>
                <a:spcPts val="529"/>
              </a:spcBef>
              <a:spcAft>
                <a:spcPts val="0"/>
              </a:spcAft>
              <a:buClr>
                <a:schemeClr val="dk1"/>
              </a:buClr>
              <a:buSzPts val="1600"/>
              <a:buNone/>
              <a:defRPr b="1" sz="1692"/>
            </a:lvl5pPr>
            <a:lvl6pPr indent="-228600" lvl="5" marL="2743200" algn="l">
              <a:lnSpc>
                <a:spcPct val="90000"/>
              </a:lnSpc>
              <a:spcBef>
                <a:spcPts val="529"/>
              </a:spcBef>
              <a:spcAft>
                <a:spcPts val="0"/>
              </a:spcAft>
              <a:buClr>
                <a:schemeClr val="dk1"/>
              </a:buClr>
              <a:buSzPts val="1600"/>
              <a:buNone/>
              <a:defRPr b="1" sz="1692"/>
            </a:lvl6pPr>
            <a:lvl7pPr indent="-228600" lvl="6" marL="3200400" algn="l">
              <a:lnSpc>
                <a:spcPct val="90000"/>
              </a:lnSpc>
              <a:spcBef>
                <a:spcPts val="529"/>
              </a:spcBef>
              <a:spcAft>
                <a:spcPts val="0"/>
              </a:spcAft>
              <a:buClr>
                <a:schemeClr val="dk1"/>
              </a:buClr>
              <a:buSzPts val="1600"/>
              <a:buNone/>
              <a:defRPr b="1" sz="1692"/>
            </a:lvl7pPr>
            <a:lvl8pPr indent="-228600" lvl="7" marL="3657600" algn="l">
              <a:lnSpc>
                <a:spcPct val="90000"/>
              </a:lnSpc>
              <a:spcBef>
                <a:spcPts val="529"/>
              </a:spcBef>
              <a:spcAft>
                <a:spcPts val="0"/>
              </a:spcAft>
              <a:buClr>
                <a:schemeClr val="dk1"/>
              </a:buClr>
              <a:buSzPts val="1600"/>
              <a:buNone/>
              <a:defRPr b="1" sz="1692"/>
            </a:lvl8pPr>
            <a:lvl9pPr indent="-228600" lvl="8" marL="4114800" algn="l">
              <a:lnSpc>
                <a:spcPct val="90000"/>
              </a:lnSpc>
              <a:spcBef>
                <a:spcPts val="529"/>
              </a:spcBef>
              <a:spcAft>
                <a:spcPts val="0"/>
              </a:spcAft>
              <a:buClr>
                <a:schemeClr val="dk1"/>
              </a:buClr>
              <a:buSzPts val="1600"/>
              <a:buNone/>
              <a:defRPr b="1" sz="1692"/>
            </a:lvl9pPr>
          </a:lstStyle>
          <a:p/>
        </p:txBody>
      </p:sp>
      <p:sp>
        <p:nvSpPr>
          <p:cNvPr id="41" name="Google Shape;41;p8"/>
          <p:cNvSpPr txBox="1"/>
          <p:nvPr>
            <p:ph idx="4" type="body"/>
          </p:nvPr>
        </p:nvSpPr>
        <p:spPr>
          <a:xfrm>
            <a:off x="6527423" y="2505075"/>
            <a:ext cx="54814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8"/>
              </a:spcBef>
              <a:spcAft>
                <a:spcPts val="0"/>
              </a:spcAft>
              <a:buClr>
                <a:schemeClr val="dk1"/>
              </a:buClr>
              <a:buSzPts val="1800"/>
              <a:buChar char="•"/>
              <a:defRPr/>
            </a:lvl1pPr>
            <a:lvl2pPr indent="-342900" lvl="1" marL="914400" algn="l">
              <a:lnSpc>
                <a:spcPct val="90000"/>
              </a:lnSpc>
              <a:spcBef>
                <a:spcPts val="529"/>
              </a:spcBef>
              <a:spcAft>
                <a:spcPts val="0"/>
              </a:spcAft>
              <a:buClr>
                <a:schemeClr val="dk1"/>
              </a:buClr>
              <a:buSzPts val="1800"/>
              <a:buChar char="•"/>
              <a:defRPr/>
            </a:lvl2pPr>
            <a:lvl3pPr indent="-342900" lvl="2" marL="1371600" algn="l">
              <a:lnSpc>
                <a:spcPct val="90000"/>
              </a:lnSpc>
              <a:spcBef>
                <a:spcPts val="529"/>
              </a:spcBef>
              <a:spcAft>
                <a:spcPts val="0"/>
              </a:spcAft>
              <a:buClr>
                <a:schemeClr val="dk1"/>
              </a:buClr>
              <a:buSzPts val="1800"/>
              <a:buChar char="•"/>
              <a:defRPr/>
            </a:lvl3pPr>
            <a:lvl4pPr indent="-342900" lvl="3" marL="1828800" algn="l">
              <a:lnSpc>
                <a:spcPct val="90000"/>
              </a:lnSpc>
              <a:spcBef>
                <a:spcPts val="529"/>
              </a:spcBef>
              <a:spcAft>
                <a:spcPts val="0"/>
              </a:spcAft>
              <a:buClr>
                <a:schemeClr val="dk1"/>
              </a:buClr>
              <a:buSzPts val="1800"/>
              <a:buChar char="•"/>
              <a:defRPr/>
            </a:lvl4pPr>
            <a:lvl5pPr indent="-342900" lvl="4" marL="2286000" algn="l">
              <a:lnSpc>
                <a:spcPct val="90000"/>
              </a:lnSpc>
              <a:spcBef>
                <a:spcPts val="529"/>
              </a:spcBef>
              <a:spcAft>
                <a:spcPts val="0"/>
              </a:spcAft>
              <a:buClr>
                <a:schemeClr val="dk1"/>
              </a:buClr>
              <a:buSzPts val="1800"/>
              <a:buChar char="•"/>
              <a:defRPr/>
            </a:lvl5pPr>
            <a:lvl6pPr indent="-342900" lvl="5" marL="2743200" algn="l">
              <a:lnSpc>
                <a:spcPct val="90000"/>
              </a:lnSpc>
              <a:spcBef>
                <a:spcPts val="529"/>
              </a:spcBef>
              <a:spcAft>
                <a:spcPts val="0"/>
              </a:spcAft>
              <a:buClr>
                <a:schemeClr val="dk1"/>
              </a:buClr>
              <a:buSzPts val="1800"/>
              <a:buChar char="•"/>
              <a:defRPr/>
            </a:lvl6pPr>
            <a:lvl7pPr indent="-342900" lvl="6" marL="3200400" algn="l">
              <a:lnSpc>
                <a:spcPct val="90000"/>
              </a:lnSpc>
              <a:spcBef>
                <a:spcPts val="529"/>
              </a:spcBef>
              <a:spcAft>
                <a:spcPts val="0"/>
              </a:spcAft>
              <a:buClr>
                <a:schemeClr val="dk1"/>
              </a:buClr>
              <a:buSzPts val="1800"/>
              <a:buChar char="•"/>
              <a:defRPr/>
            </a:lvl7pPr>
            <a:lvl8pPr indent="-342900" lvl="7" marL="3657600" algn="l">
              <a:lnSpc>
                <a:spcPct val="90000"/>
              </a:lnSpc>
              <a:spcBef>
                <a:spcPts val="529"/>
              </a:spcBef>
              <a:spcAft>
                <a:spcPts val="0"/>
              </a:spcAft>
              <a:buClr>
                <a:schemeClr val="dk1"/>
              </a:buClr>
              <a:buSzPts val="1800"/>
              <a:buChar char="•"/>
              <a:defRPr/>
            </a:lvl8pPr>
            <a:lvl9pPr indent="-342900" lvl="8" marL="4114800" algn="l">
              <a:lnSpc>
                <a:spcPct val="90000"/>
              </a:lnSpc>
              <a:spcBef>
                <a:spcPts val="529"/>
              </a:spcBef>
              <a:spcAft>
                <a:spcPts val="0"/>
              </a:spcAft>
              <a:buClr>
                <a:schemeClr val="dk1"/>
              </a:buClr>
              <a:buSzPts val="1800"/>
              <a:buChar char="•"/>
              <a:defRPr/>
            </a:lvl9pPr>
          </a:lstStyle>
          <a:p/>
        </p:txBody>
      </p:sp>
      <p:sp>
        <p:nvSpPr>
          <p:cNvPr id="42" name="Google Shape;42;p8"/>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9"/>
          <p:cNvSpPr txBox="1"/>
          <p:nvPr>
            <p:ph type="title"/>
          </p:nvPr>
        </p:nvSpPr>
        <p:spPr>
          <a:xfrm>
            <a:off x="886440" y="365127"/>
            <a:ext cx="11120795"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9"/>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 name="Shape 50"/>
        <p:cNvGrpSpPr/>
        <p:nvPr/>
      </p:nvGrpSpPr>
      <p:grpSpPr>
        <a:xfrm>
          <a:off x="0" y="0"/>
          <a:ext cx="0" cy="0"/>
          <a:chOff x="0" y="0"/>
          <a:chExt cx="0" cy="0"/>
        </a:xfrm>
      </p:grpSpPr>
      <p:sp>
        <p:nvSpPr>
          <p:cNvPr id="51" name="Google Shape;51;p11"/>
          <p:cNvSpPr txBox="1"/>
          <p:nvPr>
            <p:ph type="title"/>
          </p:nvPr>
        </p:nvSpPr>
        <p:spPr>
          <a:xfrm>
            <a:off x="888121" y="457200"/>
            <a:ext cx="415854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384"/>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1"/>
          <p:cNvSpPr txBox="1"/>
          <p:nvPr>
            <p:ph idx="1" type="body"/>
          </p:nvPr>
        </p:nvSpPr>
        <p:spPr>
          <a:xfrm>
            <a:off x="5481491" y="987426"/>
            <a:ext cx="6527423"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58"/>
              </a:spcBef>
              <a:spcAft>
                <a:spcPts val="0"/>
              </a:spcAft>
              <a:buClr>
                <a:schemeClr val="dk1"/>
              </a:buClr>
              <a:buSzPts val="3200"/>
              <a:buChar char="•"/>
              <a:defRPr sz="3384"/>
            </a:lvl1pPr>
            <a:lvl2pPr indent="-406400" lvl="1" marL="914400" algn="l">
              <a:lnSpc>
                <a:spcPct val="90000"/>
              </a:lnSpc>
              <a:spcBef>
                <a:spcPts val="529"/>
              </a:spcBef>
              <a:spcAft>
                <a:spcPts val="0"/>
              </a:spcAft>
              <a:buClr>
                <a:schemeClr val="dk1"/>
              </a:buClr>
              <a:buSzPts val="2800"/>
              <a:buChar char="•"/>
              <a:defRPr sz="2961"/>
            </a:lvl2pPr>
            <a:lvl3pPr indent="-381000" lvl="2" marL="1371600" algn="l">
              <a:lnSpc>
                <a:spcPct val="90000"/>
              </a:lnSpc>
              <a:spcBef>
                <a:spcPts val="529"/>
              </a:spcBef>
              <a:spcAft>
                <a:spcPts val="0"/>
              </a:spcAft>
              <a:buClr>
                <a:schemeClr val="dk1"/>
              </a:buClr>
              <a:buSzPts val="2400"/>
              <a:buChar char="•"/>
              <a:defRPr sz="2538"/>
            </a:lvl3pPr>
            <a:lvl4pPr indent="-355600" lvl="3" marL="1828800" algn="l">
              <a:lnSpc>
                <a:spcPct val="90000"/>
              </a:lnSpc>
              <a:spcBef>
                <a:spcPts val="529"/>
              </a:spcBef>
              <a:spcAft>
                <a:spcPts val="0"/>
              </a:spcAft>
              <a:buClr>
                <a:schemeClr val="dk1"/>
              </a:buClr>
              <a:buSzPts val="2000"/>
              <a:buChar char="•"/>
              <a:defRPr sz="2115"/>
            </a:lvl4pPr>
            <a:lvl5pPr indent="-355600" lvl="4" marL="2286000" algn="l">
              <a:lnSpc>
                <a:spcPct val="90000"/>
              </a:lnSpc>
              <a:spcBef>
                <a:spcPts val="529"/>
              </a:spcBef>
              <a:spcAft>
                <a:spcPts val="0"/>
              </a:spcAft>
              <a:buClr>
                <a:schemeClr val="dk1"/>
              </a:buClr>
              <a:buSzPts val="2000"/>
              <a:buChar char="•"/>
              <a:defRPr sz="2115"/>
            </a:lvl5pPr>
            <a:lvl6pPr indent="-355600" lvl="5" marL="2743200" algn="l">
              <a:lnSpc>
                <a:spcPct val="90000"/>
              </a:lnSpc>
              <a:spcBef>
                <a:spcPts val="529"/>
              </a:spcBef>
              <a:spcAft>
                <a:spcPts val="0"/>
              </a:spcAft>
              <a:buClr>
                <a:schemeClr val="dk1"/>
              </a:buClr>
              <a:buSzPts val="2000"/>
              <a:buChar char="•"/>
              <a:defRPr sz="2115"/>
            </a:lvl6pPr>
            <a:lvl7pPr indent="-355600" lvl="6" marL="3200400" algn="l">
              <a:lnSpc>
                <a:spcPct val="90000"/>
              </a:lnSpc>
              <a:spcBef>
                <a:spcPts val="529"/>
              </a:spcBef>
              <a:spcAft>
                <a:spcPts val="0"/>
              </a:spcAft>
              <a:buClr>
                <a:schemeClr val="dk1"/>
              </a:buClr>
              <a:buSzPts val="2000"/>
              <a:buChar char="•"/>
              <a:defRPr sz="2115"/>
            </a:lvl7pPr>
            <a:lvl8pPr indent="-355600" lvl="7" marL="3657600" algn="l">
              <a:lnSpc>
                <a:spcPct val="90000"/>
              </a:lnSpc>
              <a:spcBef>
                <a:spcPts val="529"/>
              </a:spcBef>
              <a:spcAft>
                <a:spcPts val="0"/>
              </a:spcAft>
              <a:buClr>
                <a:schemeClr val="dk1"/>
              </a:buClr>
              <a:buSzPts val="2000"/>
              <a:buChar char="•"/>
              <a:defRPr sz="2115"/>
            </a:lvl8pPr>
            <a:lvl9pPr indent="-355600" lvl="8" marL="4114800" algn="l">
              <a:lnSpc>
                <a:spcPct val="90000"/>
              </a:lnSpc>
              <a:spcBef>
                <a:spcPts val="529"/>
              </a:spcBef>
              <a:spcAft>
                <a:spcPts val="0"/>
              </a:spcAft>
              <a:buClr>
                <a:schemeClr val="dk1"/>
              </a:buClr>
              <a:buSzPts val="2000"/>
              <a:buChar char="•"/>
              <a:defRPr sz="2115"/>
            </a:lvl9pPr>
          </a:lstStyle>
          <a:p/>
        </p:txBody>
      </p:sp>
      <p:sp>
        <p:nvSpPr>
          <p:cNvPr id="53" name="Google Shape;53;p11"/>
          <p:cNvSpPr txBox="1"/>
          <p:nvPr>
            <p:ph idx="2" type="body"/>
          </p:nvPr>
        </p:nvSpPr>
        <p:spPr>
          <a:xfrm>
            <a:off x="888121" y="2057400"/>
            <a:ext cx="415854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58"/>
              </a:spcBef>
              <a:spcAft>
                <a:spcPts val="0"/>
              </a:spcAft>
              <a:buClr>
                <a:schemeClr val="dk1"/>
              </a:buClr>
              <a:buSzPts val="1600"/>
              <a:buNone/>
              <a:defRPr sz="1692"/>
            </a:lvl1pPr>
            <a:lvl2pPr indent="-228600" lvl="1" marL="914400" algn="l">
              <a:lnSpc>
                <a:spcPct val="90000"/>
              </a:lnSpc>
              <a:spcBef>
                <a:spcPts val="529"/>
              </a:spcBef>
              <a:spcAft>
                <a:spcPts val="0"/>
              </a:spcAft>
              <a:buClr>
                <a:schemeClr val="dk1"/>
              </a:buClr>
              <a:buSzPts val="1400"/>
              <a:buNone/>
              <a:defRPr sz="1481"/>
            </a:lvl2pPr>
            <a:lvl3pPr indent="-228600" lvl="2" marL="1371600" algn="l">
              <a:lnSpc>
                <a:spcPct val="90000"/>
              </a:lnSpc>
              <a:spcBef>
                <a:spcPts val="529"/>
              </a:spcBef>
              <a:spcAft>
                <a:spcPts val="0"/>
              </a:spcAft>
              <a:buClr>
                <a:schemeClr val="dk1"/>
              </a:buClr>
              <a:buSzPts val="1200"/>
              <a:buNone/>
              <a:defRPr sz="1269"/>
            </a:lvl3pPr>
            <a:lvl4pPr indent="-228600" lvl="3" marL="1828800" algn="l">
              <a:lnSpc>
                <a:spcPct val="90000"/>
              </a:lnSpc>
              <a:spcBef>
                <a:spcPts val="529"/>
              </a:spcBef>
              <a:spcAft>
                <a:spcPts val="0"/>
              </a:spcAft>
              <a:buClr>
                <a:schemeClr val="dk1"/>
              </a:buClr>
              <a:buSzPts val="1000"/>
              <a:buNone/>
              <a:defRPr sz="1058"/>
            </a:lvl4pPr>
            <a:lvl5pPr indent="-228600" lvl="4" marL="2286000" algn="l">
              <a:lnSpc>
                <a:spcPct val="90000"/>
              </a:lnSpc>
              <a:spcBef>
                <a:spcPts val="529"/>
              </a:spcBef>
              <a:spcAft>
                <a:spcPts val="0"/>
              </a:spcAft>
              <a:buClr>
                <a:schemeClr val="dk1"/>
              </a:buClr>
              <a:buSzPts val="1000"/>
              <a:buNone/>
              <a:defRPr sz="1058"/>
            </a:lvl5pPr>
            <a:lvl6pPr indent="-228600" lvl="5" marL="2743200" algn="l">
              <a:lnSpc>
                <a:spcPct val="90000"/>
              </a:lnSpc>
              <a:spcBef>
                <a:spcPts val="529"/>
              </a:spcBef>
              <a:spcAft>
                <a:spcPts val="0"/>
              </a:spcAft>
              <a:buClr>
                <a:schemeClr val="dk1"/>
              </a:buClr>
              <a:buSzPts val="1000"/>
              <a:buNone/>
              <a:defRPr sz="1058"/>
            </a:lvl6pPr>
            <a:lvl7pPr indent="-228600" lvl="6" marL="3200400" algn="l">
              <a:lnSpc>
                <a:spcPct val="90000"/>
              </a:lnSpc>
              <a:spcBef>
                <a:spcPts val="529"/>
              </a:spcBef>
              <a:spcAft>
                <a:spcPts val="0"/>
              </a:spcAft>
              <a:buClr>
                <a:schemeClr val="dk1"/>
              </a:buClr>
              <a:buSzPts val="1000"/>
              <a:buNone/>
              <a:defRPr sz="1058"/>
            </a:lvl7pPr>
            <a:lvl8pPr indent="-228600" lvl="7" marL="3657600" algn="l">
              <a:lnSpc>
                <a:spcPct val="90000"/>
              </a:lnSpc>
              <a:spcBef>
                <a:spcPts val="529"/>
              </a:spcBef>
              <a:spcAft>
                <a:spcPts val="0"/>
              </a:spcAft>
              <a:buClr>
                <a:schemeClr val="dk1"/>
              </a:buClr>
              <a:buSzPts val="1000"/>
              <a:buNone/>
              <a:defRPr sz="1058"/>
            </a:lvl8pPr>
            <a:lvl9pPr indent="-228600" lvl="8" marL="4114800" algn="l">
              <a:lnSpc>
                <a:spcPct val="90000"/>
              </a:lnSpc>
              <a:spcBef>
                <a:spcPts val="529"/>
              </a:spcBef>
              <a:spcAft>
                <a:spcPts val="0"/>
              </a:spcAft>
              <a:buClr>
                <a:schemeClr val="dk1"/>
              </a:buClr>
              <a:buSzPts val="1000"/>
              <a:buNone/>
              <a:defRPr sz="1058"/>
            </a:lvl9pPr>
          </a:lstStyle>
          <a:p/>
        </p:txBody>
      </p:sp>
      <p:sp>
        <p:nvSpPr>
          <p:cNvPr id="54" name="Google Shape;54;p11"/>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1"/>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7" name="Shape 57"/>
        <p:cNvGrpSpPr/>
        <p:nvPr/>
      </p:nvGrpSpPr>
      <p:grpSpPr>
        <a:xfrm>
          <a:off x="0" y="0"/>
          <a:ext cx="0" cy="0"/>
          <a:chOff x="0" y="0"/>
          <a:chExt cx="0" cy="0"/>
        </a:xfrm>
      </p:grpSpPr>
      <p:sp>
        <p:nvSpPr>
          <p:cNvPr id="58" name="Google Shape;58;p12"/>
          <p:cNvSpPr txBox="1"/>
          <p:nvPr>
            <p:ph type="title"/>
          </p:nvPr>
        </p:nvSpPr>
        <p:spPr>
          <a:xfrm>
            <a:off x="888121" y="457200"/>
            <a:ext cx="415854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384"/>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2"/>
          <p:cNvSpPr/>
          <p:nvPr>
            <p:ph idx="2" type="pic"/>
          </p:nvPr>
        </p:nvSpPr>
        <p:spPr>
          <a:xfrm>
            <a:off x="5481491" y="987426"/>
            <a:ext cx="6527423" cy="4873625"/>
          </a:xfrm>
          <a:prstGeom prst="rect">
            <a:avLst/>
          </a:prstGeom>
          <a:noFill/>
          <a:ln>
            <a:noFill/>
          </a:ln>
        </p:spPr>
      </p:sp>
      <p:sp>
        <p:nvSpPr>
          <p:cNvPr id="60" name="Google Shape;60;p12"/>
          <p:cNvSpPr txBox="1"/>
          <p:nvPr>
            <p:ph idx="1" type="body"/>
          </p:nvPr>
        </p:nvSpPr>
        <p:spPr>
          <a:xfrm>
            <a:off x="888121" y="2057400"/>
            <a:ext cx="415854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58"/>
              </a:spcBef>
              <a:spcAft>
                <a:spcPts val="0"/>
              </a:spcAft>
              <a:buClr>
                <a:schemeClr val="dk1"/>
              </a:buClr>
              <a:buSzPts val="1600"/>
              <a:buNone/>
              <a:defRPr sz="1692"/>
            </a:lvl1pPr>
            <a:lvl2pPr indent="-228600" lvl="1" marL="914400" algn="l">
              <a:lnSpc>
                <a:spcPct val="90000"/>
              </a:lnSpc>
              <a:spcBef>
                <a:spcPts val="529"/>
              </a:spcBef>
              <a:spcAft>
                <a:spcPts val="0"/>
              </a:spcAft>
              <a:buClr>
                <a:schemeClr val="dk1"/>
              </a:buClr>
              <a:buSzPts val="1400"/>
              <a:buNone/>
              <a:defRPr sz="1481"/>
            </a:lvl2pPr>
            <a:lvl3pPr indent="-228600" lvl="2" marL="1371600" algn="l">
              <a:lnSpc>
                <a:spcPct val="90000"/>
              </a:lnSpc>
              <a:spcBef>
                <a:spcPts val="529"/>
              </a:spcBef>
              <a:spcAft>
                <a:spcPts val="0"/>
              </a:spcAft>
              <a:buClr>
                <a:schemeClr val="dk1"/>
              </a:buClr>
              <a:buSzPts val="1200"/>
              <a:buNone/>
              <a:defRPr sz="1269"/>
            </a:lvl3pPr>
            <a:lvl4pPr indent="-228600" lvl="3" marL="1828800" algn="l">
              <a:lnSpc>
                <a:spcPct val="90000"/>
              </a:lnSpc>
              <a:spcBef>
                <a:spcPts val="529"/>
              </a:spcBef>
              <a:spcAft>
                <a:spcPts val="0"/>
              </a:spcAft>
              <a:buClr>
                <a:schemeClr val="dk1"/>
              </a:buClr>
              <a:buSzPts val="1000"/>
              <a:buNone/>
              <a:defRPr sz="1058"/>
            </a:lvl4pPr>
            <a:lvl5pPr indent="-228600" lvl="4" marL="2286000" algn="l">
              <a:lnSpc>
                <a:spcPct val="90000"/>
              </a:lnSpc>
              <a:spcBef>
                <a:spcPts val="529"/>
              </a:spcBef>
              <a:spcAft>
                <a:spcPts val="0"/>
              </a:spcAft>
              <a:buClr>
                <a:schemeClr val="dk1"/>
              </a:buClr>
              <a:buSzPts val="1000"/>
              <a:buNone/>
              <a:defRPr sz="1058"/>
            </a:lvl5pPr>
            <a:lvl6pPr indent="-228600" lvl="5" marL="2743200" algn="l">
              <a:lnSpc>
                <a:spcPct val="90000"/>
              </a:lnSpc>
              <a:spcBef>
                <a:spcPts val="529"/>
              </a:spcBef>
              <a:spcAft>
                <a:spcPts val="0"/>
              </a:spcAft>
              <a:buClr>
                <a:schemeClr val="dk1"/>
              </a:buClr>
              <a:buSzPts val="1000"/>
              <a:buNone/>
              <a:defRPr sz="1058"/>
            </a:lvl6pPr>
            <a:lvl7pPr indent="-228600" lvl="6" marL="3200400" algn="l">
              <a:lnSpc>
                <a:spcPct val="90000"/>
              </a:lnSpc>
              <a:spcBef>
                <a:spcPts val="529"/>
              </a:spcBef>
              <a:spcAft>
                <a:spcPts val="0"/>
              </a:spcAft>
              <a:buClr>
                <a:schemeClr val="dk1"/>
              </a:buClr>
              <a:buSzPts val="1000"/>
              <a:buNone/>
              <a:defRPr sz="1058"/>
            </a:lvl7pPr>
            <a:lvl8pPr indent="-228600" lvl="7" marL="3657600" algn="l">
              <a:lnSpc>
                <a:spcPct val="90000"/>
              </a:lnSpc>
              <a:spcBef>
                <a:spcPts val="529"/>
              </a:spcBef>
              <a:spcAft>
                <a:spcPts val="0"/>
              </a:spcAft>
              <a:buClr>
                <a:schemeClr val="dk1"/>
              </a:buClr>
              <a:buSzPts val="1000"/>
              <a:buNone/>
              <a:defRPr sz="1058"/>
            </a:lvl8pPr>
            <a:lvl9pPr indent="-228600" lvl="8" marL="4114800" algn="l">
              <a:lnSpc>
                <a:spcPct val="90000"/>
              </a:lnSpc>
              <a:spcBef>
                <a:spcPts val="529"/>
              </a:spcBef>
              <a:spcAft>
                <a:spcPts val="0"/>
              </a:spcAft>
              <a:buClr>
                <a:schemeClr val="dk1"/>
              </a:buClr>
              <a:buSzPts val="1000"/>
              <a:buNone/>
              <a:defRPr sz="1058"/>
            </a:lvl9pPr>
          </a:lstStyle>
          <a:p/>
        </p:txBody>
      </p:sp>
      <p:sp>
        <p:nvSpPr>
          <p:cNvPr id="61" name="Google Shape;61;p12"/>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 name="Shape 64"/>
        <p:cNvGrpSpPr/>
        <p:nvPr/>
      </p:nvGrpSpPr>
      <p:grpSpPr>
        <a:xfrm>
          <a:off x="0" y="0"/>
          <a:ext cx="0" cy="0"/>
          <a:chOff x="0" y="0"/>
          <a:chExt cx="0" cy="0"/>
        </a:xfrm>
      </p:grpSpPr>
      <p:sp>
        <p:nvSpPr>
          <p:cNvPr id="65" name="Google Shape;65;p13"/>
          <p:cNvSpPr txBox="1"/>
          <p:nvPr>
            <p:ph type="title"/>
          </p:nvPr>
        </p:nvSpPr>
        <p:spPr>
          <a:xfrm>
            <a:off x="886440" y="365127"/>
            <a:ext cx="11120795"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 type="body"/>
          </p:nvPr>
        </p:nvSpPr>
        <p:spPr>
          <a:xfrm rot="5400000">
            <a:off x="4271170" y="-1559104"/>
            <a:ext cx="4351338" cy="1112079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8"/>
              </a:spcBef>
              <a:spcAft>
                <a:spcPts val="0"/>
              </a:spcAft>
              <a:buClr>
                <a:schemeClr val="dk1"/>
              </a:buClr>
              <a:buSzPts val="1800"/>
              <a:buChar char="•"/>
              <a:defRPr/>
            </a:lvl1pPr>
            <a:lvl2pPr indent="-342900" lvl="1" marL="914400" algn="l">
              <a:lnSpc>
                <a:spcPct val="90000"/>
              </a:lnSpc>
              <a:spcBef>
                <a:spcPts val="529"/>
              </a:spcBef>
              <a:spcAft>
                <a:spcPts val="0"/>
              </a:spcAft>
              <a:buClr>
                <a:schemeClr val="dk1"/>
              </a:buClr>
              <a:buSzPts val="1800"/>
              <a:buChar char="•"/>
              <a:defRPr/>
            </a:lvl2pPr>
            <a:lvl3pPr indent="-342900" lvl="2" marL="1371600" algn="l">
              <a:lnSpc>
                <a:spcPct val="90000"/>
              </a:lnSpc>
              <a:spcBef>
                <a:spcPts val="529"/>
              </a:spcBef>
              <a:spcAft>
                <a:spcPts val="0"/>
              </a:spcAft>
              <a:buClr>
                <a:schemeClr val="dk1"/>
              </a:buClr>
              <a:buSzPts val="1800"/>
              <a:buChar char="•"/>
              <a:defRPr/>
            </a:lvl3pPr>
            <a:lvl4pPr indent="-342900" lvl="3" marL="1828800" algn="l">
              <a:lnSpc>
                <a:spcPct val="90000"/>
              </a:lnSpc>
              <a:spcBef>
                <a:spcPts val="529"/>
              </a:spcBef>
              <a:spcAft>
                <a:spcPts val="0"/>
              </a:spcAft>
              <a:buClr>
                <a:schemeClr val="dk1"/>
              </a:buClr>
              <a:buSzPts val="1800"/>
              <a:buChar char="•"/>
              <a:defRPr/>
            </a:lvl4pPr>
            <a:lvl5pPr indent="-342900" lvl="4" marL="2286000" algn="l">
              <a:lnSpc>
                <a:spcPct val="90000"/>
              </a:lnSpc>
              <a:spcBef>
                <a:spcPts val="529"/>
              </a:spcBef>
              <a:spcAft>
                <a:spcPts val="0"/>
              </a:spcAft>
              <a:buClr>
                <a:schemeClr val="dk1"/>
              </a:buClr>
              <a:buSzPts val="1800"/>
              <a:buChar char="•"/>
              <a:defRPr/>
            </a:lvl5pPr>
            <a:lvl6pPr indent="-342900" lvl="5" marL="2743200" algn="l">
              <a:lnSpc>
                <a:spcPct val="90000"/>
              </a:lnSpc>
              <a:spcBef>
                <a:spcPts val="529"/>
              </a:spcBef>
              <a:spcAft>
                <a:spcPts val="0"/>
              </a:spcAft>
              <a:buClr>
                <a:schemeClr val="dk1"/>
              </a:buClr>
              <a:buSzPts val="1800"/>
              <a:buChar char="•"/>
              <a:defRPr/>
            </a:lvl6pPr>
            <a:lvl7pPr indent="-342900" lvl="6" marL="3200400" algn="l">
              <a:lnSpc>
                <a:spcPct val="90000"/>
              </a:lnSpc>
              <a:spcBef>
                <a:spcPts val="529"/>
              </a:spcBef>
              <a:spcAft>
                <a:spcPts val="0"/>
              </a:spcAft>
              <a:buClr>
                <a:schemeClr val="dk1"/>
              </a:buClr>
              <a:buSzPts val="1800"/>
              <a:buChar char="•"/>
              <a:defRPr/>
            </a:lvl7pPr>
            <a:lvl8pPr indent="-342900" lvl="7" marL="3657600" algn="l">
              <a:lnSpc>
                <a:spcPct val="90000"/>
              </a:lnSpc>
              <a:spcBef>
                <a:spcPts val="529"/>
              </a:spcBef>
              <a:spcAft>
                <a:spcPts val="0"/>
              </a:spcAft>
              <a:buClr>
                <a:schemeClr val="dk1"/>
              </a:buClr>
              <a:buSzPts val="1800"/>
              <a:buChar char="•"/>
              <a:defRPr/>
            </a:lvl8pPr>
            <a:lvl9pPr indent="-342900" lvl="8" marL="4114800" algn="l">
              <a:lnSpc>
                <a:spcPct val="90000"/>
              </a:lnSpc>
              <a:spcBef>
                <a:spcPts val="529"/>
              </a:spcBef>
              <a:spcAft>
                <a:spcPts val="0"/>
              </a:spcAft>
              <a:buClr>
                <a:schemeClr val="dk1"/>
              </a:buClr>
              <a:buSzPts val="1800"/>
              <a:buChar char="•"/>
              <a:defRPr/>
            </a:lvl9pPr>
          </a:lstStyle>
          <a:p/>
        </p:txBody>
      </p:sp>
      <p:sp>
        <p:nvSpPr>
          <p:cNvPr id="67" name="Google Shape;67;p13"/>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3"/>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3"/>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69"/>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886440" y="365127"/>
            <a:ext cx="11120795"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
          <p:cNvSpPr txBox="1"/>
          <p:nvPr>
            <p:ph idx="1" type="body"/>
          </p:nvPr>
        </p:nvSpPr>
        <p:spPr>
          <a:xfrm>
            <a:off x="886440" y="1825625"/>
            <a:ext cx="11120795"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
          <p:cNvSpPr txBox="1"/>
          <p:nvPr>
            <p:ph idx="10" type="dt"/>
          </p:nvPr>
        </p:nvSpPr>
        <p:spPr>
          <a:xfrm>
            <a:off x="886440" y="6356351"/>
            <a:ext cx="290107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69"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9pPr>
          </a:lstStyle>
          <a:p/>
        </p:txBody>
      </p:sp>
      <p:sp>
        <p:nvSpPr>
          <p:cNvPr id="9" name="Google Shape;9;p3"/>
          <p:cNvSpPr txBox="1"/>
          <p:nvPr>
            <p:ph idx="11" type="ftr"/>
          </p:nvPr>
        </p:nvSpPr>
        <p:spPr>
          <a:xfrm>
            <a:off x="4271030" y="6356351"/>
            <a:ext cx="435161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69"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904" u="none" cap="none" strike="noStrike">
                <a:solidFill>
                  <a:schemeClr val="dk1"/>
                </a:solidFill>
                <a:latin typeface="Calibri"/>
                <a:ea typeface="Calibri"/>
                <a:cs typeface="Calibri"/>
                <a:sym typeface="Calibri"/>
              </a:defRPr>
            </a:lvl9pPr>
          </a:lstStyle>
          <a:p/>
        </p:txBody>
      </p:sp>
      <p:sp>
        <p:nvSpPr>
          <p:cNvPr id="10" name="Google Shape;10;p3"/>
          <p:cNvSpPr txBox="1"/>
          <p:nvPr>
            <p:ph idx="12" type="sldNum"/>
          </p:nvPr>
        </p:nvSpPr>
        <p:spPr>
          <a:xfrm>
            <a:off x="9106158" y="6356351"/>
            <a:ext cx="290107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69"/>
              <a:buFont typeface="Arial"/>
              <a:buNone/>
              <a:defRPr b="0" i="0" sz="1269"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69"/>
              <a:buFont typeface="Arial"/>
              <a:buNone/>
              <a:defRPr b="0" i="0" sz="1269"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69"/>
              <a:buFont typeface="Arial"/>
              <a:buNone/>
              <a:defRPr b="0" i="0" sz="1269"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69"/>
              <a:buFont typeface="Arial"/>
              <a:buNone/>
              <a:defRPr b="0" i="0" sz="1269"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69"/>
              <a:buFont typeface="Arial"/>
              <a:buNone/>
              <a:defRPr b="0" i="0" sz="1269"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69"/>
              <a:buFont typeface="Arial"/>
              <a:buNone/>
              <a:defRPr b="0" i="0" sz="1269"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69"/>
              <a:buFont typeface="Arial"/>
              <a:buNone/>
              <a:defRPr b="0" i="0" sz="1269"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69"/>
              <a:buFont typeface="Arial"/>
              <a:buNone/>
              <a:defRPr b="0" i="0" sz="1269"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69"/>
              <a:buFont typeface="Arial"/>
              <a:buNone/>
              <a:defRPr b="0" i="0" sz="126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40.png"/><Relationship Id="rId8"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3.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37.png"/><Relationship Id="rId6"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5.png"/><Relationship Id="rId11" Type="http://schemas.openxmlformats.org/officeDocument/2006/relationships/hyperlink" Target="https://twitter.com/hashtag/ransomware?src=hashtag_click" TargetMode="External"/><Relationship Id="rId10" Type="http://schemas.openxmlformats.org/officeDocument/2006/relationships/hyperlink" Target="https://twitter.com/hashtag/ALPHV?src=hashtag_click" TargetMode="External"/><Relationship Id="rId12" Type="http://schemas.openxmlformats.org/officeDocument/2006/relationships/image" Target="../media/image6.png"/><Relationship Id="rId9" Type="http://schemas.openxmlformats.org/officeDocument/2006/relationships/hyperlink" Target="https://twitter.com/hashtag/BlackCat?src=hashtag_click" TargetMode="External"/><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hyperlink" Target="https://www.breachsense.io/breaches/royal-commision-riyadh-city/" TargetMode="External"/><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jpg"/><Relationship Id="rId5" Type="http://schemas.openxmlformats.org/officeDocument/2006/relationships/hyperlink" Target="https://www.bettercyber.c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jpg"/><Relationship Id="rId5"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41.png"/><Relationship Id="rId6" Type="http://schemas.openxmlformats.org/officeDocument/2006/relationships/image" Target="../media/image15.pn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42.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
          <p:cNvSpPr/>
          <p:nvPr/>
        </p:nvSpPr>
        <p:spPr>
          <a:xfrm>
            <a:off x="9247650" y="4977442"/>
            <a:ext cx="1903930" cy="2000696"/>
          </a:xfrm>
          <a:prstGeom prst="ellipse">
            <a:avLst/>
          </a:prstGeom>
          <a:solidFill>
            <a:srgbClr val="4D895A"/>
          </a:solidFill>
          <a:ln cap="flat" cmpd="sng" w="25400">
            <a:solidFill>
              <a:srgbClr val="4D89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pic>
        <p:nvPicPr>
          <p:cNvPr id="81" name="Google Shape;81;p1"/>
          <p:cNvPicPr preferRelativeResize="0"/>
          <p:nvPr/>
        </p:nvPicPr>
        <p:blipFill rotWithShape="1">
          <a:blip r:embed="rId4">
            <a:alphaModFix/>
          </a:blip>
          <a:srcRect b="0" l="0" r="0" t="0"/>
          <a:stretch/>
        </p:blipFill>
        <p:spPr>
          <a:xfrm>
            <a:off x="4600901" y="857249"/>
            <a:ext cx="3691872" cy="1687371"/>
          </a:xfrm>
          <a:prstGeom prst="rect">
            <a:avLst/>
          </a:prstGeom>
          <a:noFill/>
          <a:ln>
            <a:noFill/>
          </a:ln>
        </p:spPr>
      </p:pic>
      <p:sp>
        <p:nvSpPr>
          <p:cNvPr id="82" name="Google Shape;82;p1"/>
          <p:cNvSpPr txBox="1"/>
          <p:nvPr/>
        </p:nvSpPr>
        <p:spPr>
          <a:xfrm>
            <a:off x="2367392" y="2837768"/>
            <a:ext cx="8158890" cy="1759597"/>
          </a:xfrm>
          <a:prstGeom prst="rect">
            <a:avLst/>
          </a:prstGeom>
          <a:noFill/>
          <a:ln>
            <a:noFill/>
          </a:ln>
        </p:spPr>
        <p:txBody>
          <a:bodyPr anchorCtr="0" anchor="t" bIns="48325" lIns="96675" spcFirstLastPara="1" rIns="96675" wrap="square" tIns="48325">
            <a:spAutoFit/>
          </a:bodyPr>
          <a:lstStyle/>
          <a:p>
            <a:pPr indent="0" lvl="0" marL="0" marR="0" rtl="0" algn="ctr">
              <a:lnSpc>
                <a:spcPct val="100000"/>
              </a:lnSpc>
              <a:spcBef>
                <a:spcPts val="0"/>
              </a:spcBef>
              <a:spcAft>
                <a:spcPts val="0"/>
              </a:spcAft>
              <a:buNone/>
            </a:pPr>
            <a:r>
              <a:rPr b="1" i="0" lang="en-SA" sz="3600" u="none" cap="none" strike="noStrike">
                <a:solidFill>
                  <a:schemeClr val="lt1"/>
                </a:solidFill>
                <a:latin typeface="Arial"/>
                <a:ea typeface="Arial"/>
                <a:cs typeface="Arial"/>
                <a:sym typeface="Arial"/>
              </a:rPr>
              <a:t>أنسنة السياسات و التشريعات</a:t>
            </a:r>
            <a:endParaRPr/>
          </a:p>
          <a:p>
            <a:pPr indent="0" lvl="0" marL="0" marR="0" rtl="0" algn="ctr">
              <a:lnSpc>
                <a:spcPct val="100000"/>
              </a:lnSpc>
              <a:spcBef>
                <a:spcPts val="0"/>
              </a:spcBef>
              <a:spcAft>
                <a:spcPts val="0"/>
              </a:spcAft>
              <a:buNone/>
            </a:pPr>
            <a:r>
              <a:rPr b="1" i="0" lang="en-SA" sz="3600" u="none" cap="none" strike="noStrike">
                <a:solidFill>
                  <a:schemeClr val="lt1"/>
                </a:solidFill>
                <a:latin typeface="Arial"/>
                <a:ea typeface="Arial"/>
                <a:cs typeface="Arial"/>
                <a:sym typeface="Arial"/>
              </a:rPr>
              <a:t>السعودية</a:t>
            </a:r>
            <a:endParaRPr b="1" i="0" sz="3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1" i="0" lang="en-SA" sz="3600" u="none" cap="none" strike="noStrike">
                <a:solidFill>
                  <a:srgbClr val="4D895A"/>
                </a:solidFill>
                <a:latin typeface="Arial"/>
                <a:ea typeface="Arial"/>
                <a:cs typeface="Arial"/>
                <a:sym typeface="Arial"/>
              </a:rPr>
              <a:t>Illustrated policies</a:t>
            </a:r>
            <a:endParaRPr b="1" i="0" sz="3600" u="none" cap="none" strike="noStrike">
              <a:solidFill>
                <a:srgbClr val="4D895A"/>
              </a:solidFill>
              <a:latin typeface="Arial"/>
              <a:ea typeface="Arial"/>
              <a:cs typeface="Arial"/>
              <a:sym typeface="Arial"/>
            </a:endParaRPr>
          </a:p>
        </p:txBody>
      </p:sp>
      <p:sp>
        <p:nvSpPr>
          <p:cNvPr id="83" name="Google Shape;83;p1"/>
          <p:cNvSpPr/>
          <p:nvPr/>
        </p:nvSpPr>
        <p:spPr>
          <a:xfrm>
            <a:off x="9599322" y="6242319"/>
            <a:ext cx="1189749" cy="3853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1904" u="none" cap="none" strike="noStrike">
                <a:solidFill>
                  <a:schemeClr val="lt1"/>
                </a:solidFill>
                <a:latin typeface="Arial"/>
                <a:ea typeface="Arial"/>
                <a:cs typeface="Arial"/>
                <a:sym typeface="Arial"/>
              </a:rPr>
              <a:t>فريق واعي</a:t>
            </a:r>
            <a:endParaRPr b="0" i="0" sz="1904" u="none" cap="none" strike="noStrike">
              <a:solidFill>
                <a:srgbClr val="000000"/>
              </a:solidFill>
              <a:latin typeface="Arial"/>
              <a:ea typeface="Arial"/>
              <a:cs typeface="Arial"/>
              <a:sym typeface="Arial"/>
            </a:endParaRPr>
          </a:p>
        </p:txBody>
      </p:sp>
      <p:pic>
        <p:nvPicPr>
          <p:cNvPr id="84" name="Google Shape;84;p1"/>
          <p:cNvPicPr preferRelativeResize="0"/>
          <p:nvPr/>
        </p:nvPicPr>
        <p:blipFill rotWithShape="1">
          <a:blip r:embed="rId5">
            <a:alphaModFix/>
          </a:blip>
          <a:srcRect b="0" l="0" r="0" t="0"/>
          <a:stretch/>
        </p:blipFill>
        <p:spPr>
          <a:xfrm>
            <a:off x="9290373" y="5034009"/>
            <a:ext cx="1818479" cy="1411165"/>
          </a:xfrm>
          <a:prstGeom prst="rect">
            <a:avLst/>
          </a:prstGeom>
          <a:noFill/>
          <a:ln>
            <a:noFill/>
          </a:ln>
        </p:spPr>
      </p:pic>
      <p:pic>
        <p:nvPicPr>
          <p:cNvPr id="85" name="Google Shape;85;p1"/>
          <p:cNvPicPr preferRelativeResize="0"/>
          <p:nvPr/>
        </p:nvPicPr>
        <p:blipFill rotWithShape="1">
          <a:blip r:embed="rId6">
            <a:alphaModFix/>
          </a:blip>
          <a:srcRect b="0" l="0" r="0" t="0"/>
          <a:stretch/>
        </p:blipFill>
        <p:spPr>
          <a:xfrm>
            <a:off x="3779574" y="4970069"/>
            <a:ext cx="2498705" cy="510401"/>
          </a:xfrm>
          <a:prstGeom prst="rect">
            <a:avLst/>
          </a:prstGeom>
          <a:noFill/>
          <a:ln>
            <a:noFill/>
          </a:ln>
        </p:spPr>
      </p:pic>
      <p:pic>
        <p:nvPicPr>
          <p:cNvPr id="86" name="Google Shape;86;p1"/>
          <p:cNvPicPr preferRelativeResize="0"/>
          <p:nvPr/>
        </p:nvPicPr>
        <p:blipFill rotWithShape="1">
          <a:blip r:embed="rId7">
            <a:alphaModFix/>
          </a:blip>
          <a:srcRect b="0" l="0" r="0" t="0"/>
          <a:stretch/>
        </p:blipFill>
        <p:spPr>
          <a:xfrm>
            <a:off x="4414230" y="4990297"/>
            <a:ext cx="4470911" cy="1310186"/>
          </a:xfrm>
          <a:prstGeom prst="rect">
            <a:avLst/>
          </a:prstGeom>
          <a:noFill/>
          <a:ln>
            <a:noFill/>
          </a:ln>
        </p:spPr>
      </p:pic>
      <p:pic>
        <p:nvPicPr>
          <p:cNvPr descr="Flag Of Saudi Arabia 4k Ultra HD Wallpaper" id="87" name="Google Shape;87;p1"/>
          <p:cNvPicPr preferRelativeResize="0"/>
          <p:nvPr/>
        </p:nvPicPr>
        <p:blipFill rotWithShape="1">
          <a:blip r:embed="rId8">
            <a:alphaModFix/>
          </a:blip>
          <a:srcRect b="0" l="0" r="0" t="0"/>
          <a:stretch/>
        </p:blipFill>
        <p:spPr>
          <a:xfrm>
            <a:off x="5028927" y="5460242"/>
            <a:ext cx="631956" cy="390760"/>
          </a:xfrm>
          <a:prstGeom prst="rect">
            <a:avLst/>
          </a:prstGeom>
          <a:noFill/>
          <a:ln>
            <a:noFill/>
          </a:ln>
        </p:spPr>
      </p:pic>
      <p:sp>
        <p:nvSpPr>
          <p:cNvPr id="88" name="Google Shape;88;p1"/>
          <p:cNvSpPr/>
          <p:nvPr/>
        </p:nvSpPr>
        <p:spPr>
          <a:xfrm>
            <a:off x="4414230" y="4724400"/>
            <a:ext cx="2032607" cy="390760"/>
          </a:xfrm>
          <a:prstGeom prst="rect">
            <a:avLst/>
          </a:prstGeom>
          <a:solidFill>
            <a:srgbClr val="030308"/>
          </a:solidFill>
          <a:ln cap="flat" cmpd="sng" w="25400">
            <a:solidFill>
              <a:srgbClr val="030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pic>
        <p:nvPicPr>
          <p:cNvPr id="241" name="Google Shape;241;p22"/>
          <p:cNvPicPr preferRelativeResize="0"/>
          <p:nvPr/>
        </p:nvPicPr>
        <p:blipFill rotWithShape="1">
          <a:blip r:embed="rId4">
            <a:alphaModFix/>
          </a:blip>
          <a:srcRect b="0" l="0" r="12870" t="0"/>
          <a:stretch/>
        </p:blipFill>
        <p:spPr>
          <a:xfrm>
            <a:off x="7997190" y="3197589"/>
            <a:ext cx="3996931" cy="3032695"/>
          </a:xfrm>
          <a:prstGeom prst="rect">
            <a:avLst/>
          </a:prstGeom>
          <a:noFill/>
          <a:ln>
            <a:noFill/>
          </a:ln>
        </p:spPr>
      </p:pic>
      <p:sp>
        <p:nvSpPr>
          <p:cNvPr id="242" name="Google Shape;242;p22"/>
          <p:cNvSpPr/>
          <p:nvPr/>
        </p:nvSpPr>
        <p:spPr>
          <a:xfrm>
            <a:off x="1902463" y="2384820"/>
            <a:ext cx="1654620" cy="3853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SA" sz="1904" u="none" cap="none" strike="noStrike">
                <a:solidFill>
                  <a:srgbClr val="7030A0"/>
                </a:solidFill>
                <a:latin typeface="Arial"/>
                <a:ea typeface="Arial"/>
                <a:cs typeface="Arial"/>
                <a:sym typeface="Arial"/>
              </a:rPr>
              <a:t>図解" (Zukai) </a:t>
            </a:r>
            <a:endParaRPr/>
          </a:p>
        </p:txBody>
      </p:sp>
      <p:sp>
        <p:nvSpPr>
          <p:cNvPr id="243" name="Google Shape;243;p22"/>
          <p:cNvSpPr/>
          <p:nvPr/>
        </p:nvSpPr>
        <p:spPr>
          <a:xfrm>
            <a:off x="1034853" y="1962637"/>
            <a:ext cx="4827741" cy="841064"/>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i="0" lang="en-SA" sz="1692" u="none" cap="none" strike="noStrike">
                <a:solidFill>
                  <a:srgbClr val="3A3838"/>
                </a:solidFill>
                <a:latin typeface="Arial"/>
                <a:ea typeface="Arial"/>
                <a:cs typeface="Arial"/>
                <a:sym typeface="Arial"/>
              </a:rPr>
              <a:t>استخدام شائع في اليابان للرسوم المصورة و الأشكال لتوضيح الإرشادات و  الأدلة </a:t>
            </a:r>
            <a:endParaRPr b="1" i="0" sz="1692" u="none" cap="none" strike="noStrike">
              <a:solidFill>
                <a:srgbClr val="3A3838"/>
              </a:solidFill>
              <a:latin typeface="Arial"/>
              <a:ea typeface="Arial"/>
              <a:cs typeface="Arial"/>
              <a:sym typeface="Arial"/>
            </a:endParaRPr>
          </a:p>
        </p:txBody>
      </p:sp>
      <p:pic>
        <p:nvPicPr>
          <p:cNvPr id="244" name="Google Shape;244;p22"/>
          <p:cNvPicPr preferRelativeResize="0"/>
          <p:nvPr/>
        </p:nvPicPr>
        <p:blipFill rotWithShape="1">
          <a:blip r:embed="rId5">
            <a:alphaModFix/>
          </a:blip>
          <a:srcRect b="0" l="0" r="0" t="0"/>
          <a:stretch/>
        </p:blipFill>
        <p:spPr>
          <a:xfrm>
            <a:off x="1037008" y="3132489"/>
            <a:ext cx="5335813" cy="1685605"/>
          </a:xfrm>
          <a:prstGeom prst="rect">
            <a:avLst/>
          </a:prstGeom>
          <a:noFill/>
          <a:ln>
            <a:noFill/>
          </a:ln>
        </p:spPr>
      </p:pic>
      <p:cxnSp>
        <p:nvCxnSpPr>
          <p:cNvPr id="245" name="Google Shape;245;p22"/>
          <p:cNvCxnSpPr/>
          <p:nvPr/>
        </p:nvCxnSpPr>
        <p:spPr>
          <a:xfrm>
            <a:off x="6086888" y="2083516"/>
            <a:ext cx="0" cy="870323"/>
          </a:xfrm>
          <a:prstGeom prst="straightConnector1">
            <a:avLst/>
          </a:prstGeom>
          <a:noFill/>
          <a:ln cap="flat" cmpd="sng" w="76200">
            <a:solidFill>
              <a:srgbClr val="7030A0"/>
            </a:solidFill>
            <a:prstDash val="solid"/>
            <a:round/>
            <a:headEnd len="sm" w="sm" type="none"/>
            <a:tailEnd len="sm" w="sm" type="none"/>
          </a:ln>
        </p:spPr>
      </p:cxnSp>
      <p:cxnSp>
        <p:nvCxnSpPr>
          <p:cNvPr id="246" name="Google Shape;246;p22"/>
          <p:cNvCxnSpPr/>
          <p:nvPr/>
        </p:nvCxnSpPr>
        <p:spPr>
          <a:xfrm>
            <a:off x="11994121" y="2042814"/>
            <a:ext cx="0" cy="870323"/>
          </a:xfrm>
          <a:prstGeom prst="straightConnector1">
            <a:avLst/>
          </a:prstGeom>
          <a:noFill/>
          <a:ln cap="flat" cmpd="sng" w="76200">
            <a:solidFill>
              <a:srgbClr val="7030A0"/>
            </a:solidFill>
            <a:prstDash val="solid"/>
            <a:round/>
            <a:headEnd len="sm" w="sm" type="none"/>
            <a:tailEnd len="sm" w="sm" type="none"/>
          </a:ln>
        </p:spPr>
      </p:cxnSp>
      <p:pic>
        <p:nvPicPr>
          <p:cNvPr id="247" name="Google Shape;247;p22"/>
          <p:cNvPicPr preferRelativeResize="0"/>
          <p:nvPr/>
        </p:nvPicPr>
        <p:blipFill rotWithShape="1">
          <a:blip r:embed="rId6">
            <a:alphaModFix/>
          </a:blip>
          <a:srcRect b="0" l="0" r="0" t="0"/>
          <a:stretch/>
        </p:blipFill>
        <p:spPr>
          <a:xfrm>
            <a:off x="1500857" y="2952462"/>
            <a:ext cx="1873708" cy="490254"/>
          </a:xfrm>
          <a:prstGeom prst="rect">
            <a:avLst/>
          </a:prstGeom>
          <a:noFill/>
          <a:ln>
            <a:noFill/>
          </a:ln>
        </p:spPr>
      </p:pic>
      <p:sp>
        <p:nvSpPr>
          <p:cNvPr id="248" name="Google Shape;248;p22"/>
          <p:cNvSpPr/>
          <p:nvPr/>
        </p:nvSpPr>
        <p:spPr>
          <a:xfrm>
            <a:off x="6942085" y="2083516"/>
            <a:ext cx="4827741" cy="450444"/>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i="0" lang="en-SA" sz="1692" u="none" cap="none" strike="noStrike">
                <a:solidFill>
                  <a:srgbClr val="3A3838"/>
                </a:solidFill>
                <a:latin typeface="Arial"/>
                <a:ea typeface="Arial"/>
                <a:cs typeface="Arial"/>
                <a:sym typeface="Arial"/>
              </a:rPr>
              <a:t>قصص مصورة توضيحية للمواضيع التقنية </a:t>
            </a:r>
            <a:endParaRPr b="1" i="0" sz="1692" u="none" cap="none" strike="noStrike">
              <a:solidFill>
                <a:srgbClr val="3A3838"/>
              </a:solidFill>
              <a:latin typeface="Arial"/>
              <a:ea typeface="Arial"/>
              <a:cs typeface="Arial"/>
              <a:sym typeface="Arial"/>
            </a:endParaRPr>
          </a:p>
        </p:txBody>
      </p:sp>
      <p:sp>
        <p:nvSpPr>
          <p:cNvPr id="249" name="Google Shape;249;p22"/>
          <p:cNvSpPr/>
          <p:nvPr/>
        </p:nvSpPr>
        <p:spPr>
          <a:xfrm>
            <a:off x="6942085" y="2384819"/>
            <a:ext cx="4827741" cy="450444"/>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None/>
            </a:pPr>
            <a:r>
              <a:rPr b="1" i="0" lang="en-SA" sz="1692" u="none" cap="none" strike="noStrike">
                <a:solidFill>
                  <a:srgbClr val="3A3838"/>
                </a:solidFill>
                <a:latin typeface="Arial"/>
                <a:ea typeface="Arial"/>
                <a:cs typeface="Arial"/>
                <a:sym typeface="Arial"/>
              </a:rPr>
              <a:t>يقرأها البالغين أكثر من الأطفال </a:t>
            </a:r>
            <a:endParaRPr b="1" i="0" sz="1692" u="none" cap="none" strike="noStrike">
              <a:solidFill>
                <a:srgbClr val="3A3838"/>
              </a:solidFill>
              <a:latin typeface="Arial"/>
              <a:ea typeface="Arial"/>
              <a:cs typeface="Arial"/>
              <a:sym typeface="Arial"/>
            </a:endParaRPr>
          </a:p>
        </p:txBody>
      </p:sp>
      <p:sp>
        <p:nvSpPr>
          <p:cNvPr id="250" name="Google Shape;250;p22"/>
          <p:cNvSpPr/>
          <p:nvPr/>
        </p:nvSpPr>
        <p:spPr>
          <a:xfrm>
            <a:off x="3704914" y="4996745"/>
            <a:ext cx="267893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1400" u="none" cap="none" strike="noStrike">
                <a:solidFill>
                  <a:srgbClr val="000000"/>
                </a:solidFill>
                <a:latin typeface="Arial"/>
                <a:ea typeface="Arial"/>
                <a:cs typeface="Arial"/>
                <a:sym typeface="Arial"/>
              </a:rPr>
              <a:t>Mind map \ animation \ Zukai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SA" sz="1400" u="none" cap="none" strike="noStrike">
                <a:solidFill>
                  <a:srgbClr val="000000"/>
                </a:solidFill>
                <a:latin typeface="Arial"/>
                <a:ea typeface="Arial"/>
                <a:cs typeface="Arial"/>
                <a:sym typeface="Arial"/>
              </a:rPr>
              <a:t>رسوم توضيحية </a:t>
            </a:r>
            <a:endParaRPr b="1" i="0" sz="1400" u="none" cap="none" strike="noStrike">
              <a:solidFill>
                <a:srgbClr val="000000"/>
              </a:solidFill>
              <a:latin typeface="Arial"/>
              <a:ea typeface="Arial"/>
              <a:cs typeface="Arial"/>
              <a:sym typeface="Arial"/>
            </a:endParaRPr>
          </a:p>
        </p:txBody>
      </p:sp>
      <p:sp>
        <p:nvSpPr>
          <p:cNvPr id="251" name="Google Shape;251;p22"/>
          <p:cNvSpPr/>
          <p:nvPr/>
        </p:nvSpPr>
        <p:spPr>
          <a:xfrm>
            <a:off x="1654787" y="4962653"/>
            <a:ext cx="1067921" cy="6783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1904" u="none" cap="none" strike="noStrike">
                <a:solidFill>
                  <a:srgbClr val="000000"/>
                </a:solidFill>
                <a:latin typeface="Arial"/>
                <a:ea typeface="Arial"/>
                <a:cs typeface="Arial"/>
                <a:sym typeface="Arial"/>
              </a:rPr>
              <a:t>Policy</a:t>
            </a:r>
            <a:endParaRPr/>
          </a:p>
          <a:p>
            <a:pPr indent="0" lvl="0" marL="0" marR="0" rtl="0" algn="l">
              <a:lnSpc>
                <a:spcPct val="100000"/>
              </a:lnSpc>
              <a:spcBef>
                <a:spcPts val="0"/>
              </a:spcBef>
              <a:spcAft>
                <a:spcPts val="0"/>
              </a:spcAft>
              <a:buNone/>
            </a:pPr>
            <a:r>
              <a:rPr b="1" i="0" lang="en-SA" sz="1904" u="none" cap="none" strike="noStrike">
                <a:solidFill>
                  <a:srgbClr val="000000"/>
                </a:solidFill>
                <a:latin typeface="Arial"/>
                <a:ea typeface="Arial"/>
                <a:cs typeface="Arial"/>
                <a:sym typeface="Arial"/>
              </a:rPr>
              <a:t>السياسات  </a:t>
            </a:r>
            <a:endParaRPr/>
          </a:p>
        </p:txBody>
      </p:sp>
      <p:sp>
        <p:nvSpPr>
          <p:cNvPr id="252" name="Google Shape;252;p22"/>
          <p:cNvSpPr txBox="1"/>
          <p:nvPr/>
        </p:nvSpPr>
        <p:spPr>
          <a:xfrm>
            <a:off x="1425357" y="1055055"/>
            <a:ext cx="10364826" cy="544912"/>
          </a:xfrm>
          <a:prstGeom prst="rect">
            <a:avLst/>
          </a:prstGeom>
          <a:noFill/>
          <a:ln>
            <a:noFill/>
          </a:ln>
        </p:spPr>
        <p:txBody>
          <a:bodyPr anchorCtr="0" anchor="t" bIns="48325" lIns="96675" spcFirstLastPara="1" rIns="96675" wrap="square" tIns="48325">
            <a:noAutofit/>
          </a:bodyPr>
          <a:lstStyle/>
          <a:p>
            <a:pPr indent="0" lvl="0" marL="0" marR="0" rtl="1" algn="ctr">
              <a:lnSpc>
                <a:spcPct val="90000"/>
              </a:lnSpc>
              <a:spcBef>
                <a:spcPts val="0"/>
              </a:spcBef>
              <a:spcAft>
                <a:spcPts val="0"/>
              </a:spcAft>
              <a:buNone/>
            </a:pPr>
            <a:r>
              <a:rPr b="1" i="0" lang="en-SA" sz="2400" u="none" cap="none" strike="noStrike">
                <a:solidFill>
                  <a:schemeClr val="dk1"/>
                </a:solidFill>
                <a:latin typeface="Arial"/>
                <a:ea typeface="Arial"/>
                <a:cs typeface="Arial"/>
                <a:sym typeface="Arial"/>
              </a:rPr>
              <a:t>استخدامات و قصص نجاح في توظيف الرسومات و الأشكال لتوضيح السياسات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pic>
        <p:nvPicPr>
          <p:cNvPr id="257" name="Google Shape;257;p23"/>
          <p:cNvPicPr preferRelativeResize="0"/>
          <p:nvPr/>
        </p:nvPicPr>
        <p:blipFill rotWithShape="1">
          <a:blip r:embed="rId4">
            <a:alphaModFix/>
          </a:blip>
          <a:srcRect b="0" l="0" r="0" t="0"/>
          <a:stretch/>
        </p:blipFill>
        <p:spPr>
          <a:xfrm>
            <a:off x="1" y="794332"/>
            <a:ext cx="10929586" cy="5676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pic>
        <p:nvPicPr>
          <p:cNvPr id="262" name="Google Shape;262;p24"/>
          <p:cNvPicPr preferRelativeResize="0"/>
          <p:nvPr/>
        </p:nvPicPr>
        <p:blipFill rotWithShape="1">
          <a:blip r:embed="rId4">
            <a:alphaModFix/>
          </a:blip>
          <a:srcRect b="0" l="0" r="0" t="0"/>
          <a:stretch/>
        </p:blipFill>
        <p:spPr>
          <a:xfrm>
            <a:off x="1076698" y="1998270"/>
            <a:ext cx="4922037" cy="2861457"/>
          </a:xfrm>
          <a:prstGeom prst="rect">
            <a:avLst/>
          </a:prstGeom>
          <a:noFill/>
          <a:ln>
            <a:noFill/>
          </a:ln>
        </p:spPr>
      </p:pic>
      <p:pic>
        <p:nvPicPr>
          <p:cNvPr id="263" name="Google Shape;263;p24"/>
          <p:cNvPicPr preferRelativeResize="0"/>
          <p:nvPr/>
        </p:nvPicPr>
        <p:blipFill rotWithShape="1">
          <a:blip r:embed="rId5">
            <a:alphaModFix/>
          </a:blip>
          <a:srcRect b="0" l="0" r="0" t="0"/>
          <a:stretch/>
        </p:blipFill>
        <p:spPr>
          <a:xfrm>
            <a:off x="6206955" y="2077112"/>
            <a:ext cx="5336913" cy="27826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pic>
        <p:nvPicPr>
          <p:cNvPr id="268" name="Google Shape;268;p25"/>
          <p:cNvPicPr preferRelativeResize="0"/>
          <p:nvPr/>
        </p:nvPicPr>
        <p:blipFill rotWithShape="1">
          <a:blip r:embed="rId4">
            <a:alphaModFix/>
          </a:blip>
          <a:srcRect b="0" l="0" r="0" t="0"/>
          <a:stretch/>
        </p:blipFill>
        <p:spPr>
          <a:xfrm>
            <a:off x="8686799" y="247112"/>
            <a:ext cx="1643351" cy="1275263"/>
          </a:xfrm>
          <a:prstGeom prst="rect">
            <a:avLst/>
          </a:prstGeom>
          <a:noFill/>
          <a:ln>
            <a:noFill/>
          </a:ln>
        </p:spPr>
      </p:pic>
      <p:sp>
        <p:nvSpPr>
          <p:cNvPr id="269" name="Google Shape;269;p25"/>
          <p:cNvSpPr txBox="1"/>
          <p:nvPr/>
        </p:nvSpPr>
        <p:spPr>
          <a:xfrm>
            <a:off x="2839053" y="445385"/>
            <a:ext cx="8158890" cy="878715"/>
          </a:xfrm>
          <a:prstGeom prst="rect">
            <a:avLst/>
          </a:prstGeom>
          <a:noFill/>
          <a:ln>
            <a:noFill/>
          </a:ln>
        </p:spPr>
        <p:txBody>
          <a:bodyPr anchorCtr="0" anchor="t" bIns="48325" lIns="96675" spcFirstLastPara="1" rIns="96675" wrap="square" tIns="48325">
            <a:spAutoFit/>
          </a:bodyPr>
          <a:lstStyle/>
          <a:p>
            <a:pPr indent="0" lvl="0" marL="0" marR="0" rtl="0" algn="ctr">
              <a:lnSpc>
                <a:spcPct val="100000"/>
              </a:lnSpc>
              <a:spcBef>
                <a:spcPts val="0"/>
              </a:spcBef>
              <a:spcAft>
                <a:spcPts val="0"/>
              </a:spcAft>
              <a:buNone/>
            </a:pPr>
            <a:r>
              <a:rPr b="1" i="0" lang="en-SA" sz="2538" u="none" cap="none" strike="noStrike">
                <a:solidFill>
                  <a:srgbClr val="7030A0"/>
                </a:solidFill>
                <a:latin typeface="Arial"/>
                <a:ea typeface="Arial"/>
                <a:cs typeface="Arial"/>
                <a:sym typeface="Arial"/>
              </a:rPr>
              <a:t>أنسنة سياسات الأمن السيبراني</a:t>
            </a:r>
            <a:endParaRPr b="1" i="0" sz="2538" u="none" cap="none" strike="noStrike">
              <a:solidFill>
                <a:srgbClr val="7030A0"/>
              </a:solidFill>
              <a:latin typeface="Arial"/>
              <a:ea typeface="Arial"/>
              <a:cs typeface="Arial"/>
              <a:sym typeface="Arial"/>
            </a:endParaRPr>
          </a:p>
          <a:p>
            <a:pPr indent="0" lvl="0" marL="0" marR="0" rtl="0" algn="ctr">
              <a:lnSpc>
                <a:spcPct val="100000"/>
              </a:lnSpc>
              <a:spcBef>
                <a:spcPts val="0"/>
              </a:spcBef>
              <a:spcAft>
                <a:spcPts val="0"/>
              </a:spcAft>
              <a:buNone/>
            </a:pPr>
            <a:r>
              <a:rPr b="1" i="0" lang="en-SA" sz="2538" u="none" cap="none" strike="noStrike">
                <a:solidFill>
                  <a:srgbClr val="4D895A"/>
                </a:solidFill>
                <a:latin typeface="Arial"/>
                <a:ea typeface="Arial"/>
                <a:cs typeface="Arial"/>
                <a:sym typeface="Arial"/>
              </a:rPr>
              <a:t>Illustrated policies</a:t>
            </a:r>
            <a:endParaRPr b="1" i="0" sz="2538" u="none" cap="none" strike="noStrike">
              <a:solidFill>
                <a:srgbClr val="4D895A"/>
              </a:solidFill>
              <a:latin typeface="Arial"/>
              <a:ea typeface="Arial"/>
              <a:cs typeface="Arial"/>
              <a:sym typeface="Arial"/>
            </a:endParaRPr>
          </a:p>
        </p:txBody>
      </p:sp>
      <p:pic>
        <p:nvPicPr>
          <p:cNvPr id="270" name="Google Shape;270;p25"/>
          <p:cNvPicPr preferRelativeResize="0"/>
          <p:nvPr/>
        </p:nvPicPr>
        <p:blipFill rotWithShape="1">
          <a:blip r:embed="rId5">
            <a:alphaModFix/>
          </a:blip>
          <a:srcRect b="0" l="0" r="0" t="0"/>
          <a:stretch/>
        </p:blipFill>
        <p:spPr>
          <a:xfrm>
            <a:off x="224841" y="1896250"/>
            <a:ext cx="5619875" cy="3165217"/>
          </a:xfrm>
          <a:prstGeom prst="rect">
            <a:avLst/>
          </a:prstGeom>
          <a:noFill/>
          <a:ln>
            <a:noFill/>
          </a:ln>
        </p:spPr>
      </p:pic>
      <p:sp>
        <p:nvSpPr>
          <p:cNvPr id="271" name="Google Shape;271;p25"/>
          <p:cNvSpPr/>
          <p:nvPr/>
        </p:nvSpPr>
        <p:spPr>
          <a:xfrm rot="10800000">
            <a:off x="7251542" y="3686196"/>
            <a:ext cx="546580" cy="346868"/>
          </a:xfrm>
          <a:prstGeom prst="rightArrow">
            <a:avLst>
              <a:gd fmla="val 50000" name="adj1"/>
              <a:gd fmla="val 50000" name="adj2"/>
            </a:avLst>
          </a:prstGeom>
          <a:solidFill>
            <a:srgbClr val="7030A0"/>
          </a:solidFill>
          <a:ln cap="flat" cmpd="sng" w="25400">
            <a:solidFill>
              <a:srgbClr val="7030A0"/>
            </a:solidFill>
            <a:prstDash val="solid"/>
            <a:round/>
            <a:headEnd len="sm" w="sm" type="none"/>
            <a:tailEnd len="sm" w="sm" type="none"/>
          </a:ln>
        </p:spPr>
        <p:txBody>
          <a:bodyPr anchorCtr="0" anchor="ctr" bIns="48350" lIns="96700" spcFirstLastPara="1" rIns="96700" wrap="square" tIns="4835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pic>
        <p:nvPicPr>
          <p:cNvPr id="272" name="Google Shape;272;p25"/>
          <p:cNvPicPr preferRelativeResize="0"/>
          <p:nvPr/>
        </p:nvPicPr>
        <p:blipFill rotWithShape="1">
          <a:blip r:embed="rId6">
            <a:alphaModFix/>
          </a:blip>
          <a:srcRect b="0" l="0" r="5752" t="0"/>
          <a:stretch/>
        </p:blipFill>
        <p:spPr>
          <a:xfrm>
            <a:off x="6134340" y="1896250"/>
            <a:ext cx="6524385" cy="3579892"/>
          </a:xfrm>
          <a:prstGeom prst="rect">
            <a:avLst/>
          </a:prstGeom>
          <a:noFill/>
          <a:ln cap="flat" cmpd="sng" w="19050">
            <a:solidFill>
              <a:srgbClr val="477B79"/>
            </a:solidFill>
            <a:prstDash val="solid"/>
            <a:round/>
            <a:headEnd len="sm" w="sm" type="none"/>
            <a:tailEnd len="sm" w="sm" type="none"/>
          </a:ln>
        </p:spPr>
      </p:pic>
      <p:sp>
        <p:nvSpPr>
          <p:cNvPr id="273" name="Google Shape;273;p25"/>
          <p:cNvSpPr/>
          <p:nvPr/>
        </p:nvSpPr>
        <p:spPr>
          <a:xfrm rot="10800000">
            <a:off x="5567753" y="4245232"/>
            <a:ext cx="687278" cy="364867"/>
          </a:xfrm>
          <a:prstGeom prst="rightArrow">
            <a:avLst>
              <a:gd fmla="val 50000" name="adj1"/>
              <a:gd fmla="val 50000" name="adj2"/>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 name="Google Shape;274;p25"/>
          <p:cNvSpPr/>
          <p:nvPr/>
        </p:nvSpPr>
        <p:spPr>
          <a:xfrm>
            <a:off x="6134339" y="5476142"/>
            <a:ext cx="6524385" cy="478650"/>
          </a:xfrm>
          <a:prstGeom prst="rect">
            <a:avLst/>
          </a:prstGeom>
          <a:solidFill>
            <a:schemeClr val="lt1"/>
          </a:solidFill>
          <a:ln cap="flat" cmpd="sng" w="25400">
            <a:solidFill>
              <a:srgbClr val="477B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25"/>
          <p:cNvSpPr/>
          <p:nvPr/>
        </p:nvSpPr>
        <p:spPr>
          <a:xfrm>
            <a:off x="224841" y="5047826"/>
            <a:ext cx="5619875" cy="478650"/>
          </a:xfrm>
          <a:prstGeom prst="rect">
            <a:avLst/>
          </a:prstGeom>
          <a:solidFill>
            <a:schemeClr val="lt1"/>
          </a:solidFill>
          <a:ln cap="flat" cmpd="sng" w="25400">
            <a:solidFill>
              <a:srgbClr val="477B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25"/>
          <p:cNvSpPr txBox="1"/>
          <p:nvPr/>
        </p:nvSpPr>
        <p:spPr>
          <a:xfrm>
            <a:off x="5212582" y="5532360"/>
            <a:ext cx="8158890" cy="374603"/>
          </a:xfrm>
          <a:prstGeom prst="rect">
            <a:avLst/>
          </a:prstGeom>
          <a:noFill/>
          <a:ln>
            <a:noFill/>
          </a:ln>
        </p:spPr>
        <p:txBody>
          <a:bodyPr anchorCtr="0" anchor="t" bIns="48325" lIns="96675" spcFirstLastPara="1" rIns="96675" wrap="square" tIns="48325">
            <a:spAutoFit/>
          </a:bodyPr>
          <a:lstStyle/>
          <a:p>
            <a:pPr indent="0" lvl="0" marL="0" marR="0" rtl="1" algn="ctr">
              <a:lnSpc>
                <a:spcPct val="100000"/>
              </a:lnSpc>
              <a:spcBef>
                <a:spcPts val="0"/>
              </a:spcBef>
              <a:spcAft>
                <a:spcPts val="0"/>
              </a:spcAft>
              <a:buNone/>
            </a:pPr>
            <a:r>
              <a:rPr b="1" i="0" lang="en-SA" sz="1800" u="none" cap="none" strike="noStrike">
                <a:solidFill>
                  <a:srgbClr val="4D895A"/>
                </a:solidFill>
                <a:latin typeface="Arial"/>
                <a:ea typeface="Arial"/>
                <a:cs typeface="Arial"/>
                <a:sym typeface="Arial"/>
              </a:rPr>
              <a:t>إجابة ChatGPT</a:t>
            </a:r>
            <a:endParaRPr b="1" i="0" sz="1800" u="none" cap="none" strike="noStrike">
              <a:solidFill>
                <a:srgbClr val="4D895A"/>
              </a:solidFill>
              <a:latin typeface="Arial"/>
              <a:ea typeface="Arial"/>
              <a:cs typeface="Arial"/>
              <a:sym typeface="Arial"/>
            </a:endParaRPr>
          </a:p>
        </p:txBody>
      </p:sp>
      <p:sp>
        <p:nvSpPr>
          <p:cNvPr id="277" name="Google Shape;277;p25"/>
          <p:cNvSpPr txBox="1"/>
          <p:nvPr/>
        </p:nvSpPr>
        <p:spPr>
          <a:xfrm>
            <a:off x="-1109930" y="5106670"/>
            <a:ext cx="8158890" cy="374603"/>
          </a:xfrm>
          <a:prstGeom prst="rect">
            <a:avLst/>
          </a:prstGeom>
          <a:noFill/>
          <a:ln>
            <a:noFill/>
          </a:ln>
        </p:spPr>
        <p:txBody>
          <a:bodyPr anchorCtr="0" anchor="t" bIns="48325" lIns="96675" spcFirstLastPara="1" rIns="96675" wrap="square" tIns="48325">
            <a:spAutoFit/>
          </a:bodyPr>
          <a:lstStyle/>
          <a:p>
            <a:pPr indent="0" lvl="0" marL="0" marR="0" rtl="1" algn="ctr">
              <a:lnSpc>
                <a:spcPct val="100000"/>
              </a:lnSpc>
              <a:spcBef>
                <a:spcPts val="0"/>
              </a:spcBef>
              <a:spcAft>
                <a:spcPts val="0"/>
              </a:spcAft>
              <a:buNone/>
            </a:pPr>
            <a:r>
              <a:rPr b="1" i="0" lang="en-SA" sz="1800" u="none" cap="none" strike="noStrike">
                <a:solidFill>
                  <a:srgbClr val="4D895A"/>
                </a:solidFill>
                <a:latin typeface="Arial"/>
                <a:ea typeface="Arial"/>
                <a:cs typeface="Arial"/>
                <a:sym typeface="Arial"/>
              </a:rPr>
              <a:t>واعي Illustration</a:t>
            </a:r>
            <a:endParaRPr b="1" i="0" sz="1800" u="none" cap="none" strike="noStrike">
              <a:solidFill>
                <a:srgbClr val="4D895A"/>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pic>
        <p:nvPicPr>
          <p:cNvPr id="282" name="Google Shape;282;p26"/>
          <p:cNvPicPr preferRelativeResize="0"/>
          <p:nvPr/>
        </p:nvPicPr>
        <p:blipFill rotWithShape="1">
          <a:blip r:embed="rId4">
            <a:alphaModFix/>
          </a:blip>
          <a:srcRect b="0" l="0" r="0" t="0"/>
          <a:stretch/>
        </p:blipFill>
        <p:spPr>
          <a:xfrm>
            <a:off x="8686799" y="247112"/>
            <a:ext cx="1643351" cy="1275263"/>
          </a:xfrm>
          <a:prstGeom prst="rect">
            <a:avLst/>
          </a:prstGeom>
          <a:noFill/>
          <a:ln>
            <a:noFill/>
          </a:ln>
        </p:spPr>
      </p:pic>
      <p:sp>
        <p:nvSpPr>
          <p:cNvPr id="283" name="Google Shape;283;p26"/>
          <p:cNvSpPr txBox="1"/>
          <p:nvPr/>
        </p:nvSpPr>
        <p:spPr>
          <a:xfrm>
            <a:off x="1850582" y="324781"/>
            <a:ext cx="8151296" cy="713157"/>
          </a:xfrm>
          <a:prstGeom prst="rect">
            <a:avLst/>
          </a:prstGeom>
          <a:noFill/>
          <a:ln>
            <a:noFill/>
          </a:ln>
        </p:spPr>
        <p:txBody>
          <a:bodyPr anchorCtr="0" anchor="t" bIns="48325" lIns="96675" spcFirstLastPara="1" rIns="96675" wrap="square" tIns="48325">
            <a:spAutoFit/>
          </a:bodyPr>
          <a:lstStyle/>
          <a:p>
            <a:pPr indent="0" lvl="0" marL="0" marR="0" rtl="0" algn="ctr">
              <a:lnSpc>
                <a:spcPct val="100000"/>
              </a:lnSpc>
              <a:spcBef>
                <a:spcPts val="0"/>
              </a:spcBef>
              <a:spcAft>
                <a:spcPts val="0"/>
              </a:spcAft>
              <a:buNone/>
            </a:pPr>
            <a:r>
              <a:rPr b="1" i="0" lang="en-SA" sz="2000" u="none" cap="none" strike="noStrike">
                <a:solidFill>
                  <a:srgbClr val="7030A0"/>
                </a:solidFill>
                <a:latin typeface="Arial"/>
                <a:ea typeface="Arial"/>
                <a:cs typeface="Arial"/>
                <a:sym typeface="Arial"/>
              </a:rPr>
              <a:t>أنسنة سياسات الأمن السيبراني</a:t>
            </a:r>
            <a:endParaRPr b="1" i="0" sz="2000" u="none" cap="none" strike="noStrike">
              <a:solidFill>
                <a:srgbClr val="7030A0"/>
              </a:solidFill>
              <a:latin typeface="Arial"/>
              <a:ea typeface="Arial"/>
              <a:cs typeface="Arial"/>
              <a:sym typeface="Arial"/>
            </a:endParaRPr>
          </a:p>
          <a:p>
            <a:pPr indent="0" lvl="0" marL="0" marR="0" rtl="0" algn="ctr">
              <a:lnSpc>
                <a:spcPct val="100000"/>
              </a:lnSpc>
              <a:spcBef>
                <a:spcPts val="0"/>
              </a:spcBef>
              <a:spcAft>
                <a:spcPts val="0"/>
              </a:spcAft>
              <a:buNone/>
            </a:pPr>
            <a:r>
              <a:rPr b="1" i="0" lang="en-SA" sz="2000" u="none" cap="none" strike="noStrike">
                <a:solidFill>
                  <a:srgbClr val="4D895A"/>
                </a:solidFill>
                <a:latin typeface="Arial"/>
                <a:ea typeface="Arial"/>
                <a:cs typeface="Arial"/>
                <a:sym typeface="Arial"/>
              </a:rPr>
              <a:t>Illustrated policies</a:t>
            </a:r>
            <a:endParaRPr b="1" i="0" sz="2000" u="none" cap="none" strike="noStrike">
              <a:solidFill>
                <a:srgbClr val="4D895A"/>
              </a:solidFill>
              <a:latin typeface="Arial"/>
              <a:ea typeface="Arial"/>
              <a:cs typeface="Arial"/>
              <a:sym typeface="Arial"/>
            </a:endParaRPr>
          </a:p>
        </p:txBody>
      </p:sp>
      <p:pic>
        <p:nvPicPr>
          <p:cNvPr id="284" name="Google Shape;284;p26"/>
          <p:cNvPicPr preferRelativeResize="0"/>
          <p:nvPr/>
        </p:nvPicPr>
        <p:blipFill rotWithShape="1">
          <a:blip r:embed="rId5">
            <a:alphaModFix/>
          </a:blip>
          <a:srcRect b="0" l="0" r="0" t="0"/>
          <a:stretch/>
        </p:blipFill>
        <p:spPr>
          <a:xfrm>
            <a:off x="6907696" y="1660310"/>
            <a:ext cx="5484175" cy="4141275"/>
          </a:xfrm>
          <a:prstGeom prst="rect">
            <a:avLst/>
          </a:prstGeom>
          <a:noFill/>
          <a:ln>
            <a:noFill/>
          </a:ln>
        </p:spPr>
      </p:pic>
      <p:sp>
        <p:nvSpPr>
          <p:cNvPr id="285" name="Google Shape;285;p26"/>
          <p:cNvSpPr/>
          <p:nvPr/>
        </p:nvSpPr>
        <p:spPr>
          <a:xfrm>
            <a:off x="6907696" y="5782370"/>
            <a:ext cx="5484175" cy="449465"/>
          </a:xfrm>
          <a:prstGeom prst="rect">
            <a:avLst/>
          </a:prstGeom>
          <a:solidFill>
            <a:schemeClr val="lt1"/>
          </a:solidFill>
          <a:ln cap="flat" cmpd="sng" w="25400">
            <a:solidFill>
              <a:srgbClr val="477B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26"/>
          <p:cNvSpPr txBox="1"/>
          <p:nvPr/>
        </p:nvSpPr>
        <p:spPr>
          <a:xfrm>
            <a:off x="5660132" y="5857392"/>
            <a:ext cx="8158890" cy="374603"/>
          </a:xfrm>
          <a:prstGeom prst="rect">
            <a:avLst/>
          </a:prstGeom>
          <a:noFill/>
          <a:ln>
            <a:noFill/>
          </a:ln>
        </p:spPr>
        <p:txBody>
          <a:bodyPr anchorCtr="0" anchor="t" bIns="48325" lIns="96675" spcFirstLastPara="1" rIns="96675" wrap="square" tIns="48325">
            <a:spAutoFit/>
          </a:bodyPr>
          <a:lstStyle/>
          <a:p>
            <a:pPr indent="0" lvl="0" marL="0" marR="0" rtl="1" algn="ctr">
              <a:lnSpc>
                <a:spcPct val="100000"/>
              </a:lnSpc>
              <a:spcBef>
                <a:spcPts val="0"/>
              </a:spcBef>
              <a:spcAft>
                <a:spcPts val="0"/>
              </a:spcAft>
              <a:buNone/>
            </a:pPr>
            <a:r>
              <a:rPr b="1" i="0" lang="en-SA" sz="1800" u="none" cap="none" strike="noStrike">
                <a:solidFill>
                  <a:srgbClr val="4D895A"/>
                </a:solidFill>
                <a:latin typeface="Arial"/>
                <a:ea typeface="Arial"/>
                <a:cs typeface="Arial"/>
                <a:sym typeface="Arial"/>
              </a:rPr>
              <a:t>إجابة ChatGPT</a:t>
            </a:r>
            <a:endParaRPr b="1" i="0" sz="1800" u="none" cap="none" strike="noStrike">
              <a:solidFill>
                <a:srgbClr val="4D895A"/>
              </a:solidFill>
              <a:latin typeface="Arial"/>
              <a:ea typeface="Arial"/>
              <a:cs typeface="Arial"/>
              <a:sym typeface="Arial"/>
            </a:endParaRPr>
          </a:p>
        </p:txBody>
      </p:sp>
      <p:sp>
        <p:nvSpPr>
          <p:cNvPr id="287" name="Google Shape;287;p26"/>
          <p:cNvSpPr/>
          <p:nvPr/>
        </p:nvSpPr>
        <p:spPr>
          <a:xfrm rot="10800000">
            <a:off x="6231220" y="4085755"/>
            <a:ext cx="687278" cy="364867"/>
          </a:xfrm>
          <a:prstGeom prst="rightArrow">
            <a:avLst>
              <a:gd fmla="val 50000" name="adj1"/>
              <a:gd fmla="val 50000" name="adj2"/>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88" name="Google Shape;288;p26"/>
          <p:cNvPicPr preferRelativeResize="0"/>
          <p:nvPr/>
        </p:nvPicPr>
        <p:blipFill rotWithShape="1">
          <a:blip r:embed="rId6">
            <a:alphaModFix/>
          </a:blip>
          <a:srcRect b="0" l="0" r="0" t="0"/>
          <a:stretch/>
        </p:blipFill>
        <p:spPr>
          <a:xfrm>
            <a:off x="960848" y="1712144"/>
            <a:ext cx="4956730" cy="3838145"/>
          </a:xfrm>
          <a:prstGeom prst="rect">
            <a:avLst/>
          </a:prstGeom>
          <a:noFill/>
          <a:ln>
            <a:noFill/>
          </a:ln>
        </p:spPr>
      </p:pic>
      <p:sp>
        <p:nvSpPr>
          <p:cNvPr id="289" name="Google Shape;289;p26"/>
          <p:cNvSpPr/>
          <p:nvPr/>
        </p:nvSpPr>
        <p:spPr>
          <a:xfrm>
            <a:off x="960848" y="5527261"/>
            <a:ext cx="4982371" cy="449465"/>
          </a:xfrm>
          <a:prstGeom prst="rect">
            <a:avLst/>
          </a:prstGeom>
          <a:solidFill>
            <a:schemeClr val="lt1"/>
          </a:solidFill>
          <a:ln cap="flat" cmpd="sng" w="25400">
            <a:solidFill>
              <a:srgbClr val="477B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26"/>
          <p:cNvSpPr txBox="1"/>
          <p:nvPr/>
        </p:nvSpPr>
        <p:spPr>
          <a:xfrm>
            <a:off x="-768955" y="5602123"/>
            <a:ext cx="8158890" cy="374603"/>
          </a:xfrm>
          <a:prstGeom prst="rect">
            <a:avLst/>
          </a:prstGeom>
          <a:noFill/>
          <a:ln>
            <a:noFill/>
          </a:ln>
        </p:spPr>
        <p:txBody>
          <a:bodyPr anchorCtr="0" anchor="t" bIns="48325" lIns="96675" spcFirstLastPara="1" rIns="96675" wrap="square" tIns="48325">
            <a:spAutoFit/>
          </a:bodyPr>
          <a:lstStyle/>
          <a:p>
            <a:pPr indent="0" lvl="0" marL="0" marR="0" rtl="1" algn="ctr">
              <a:lnSpc>
                <a:spcPct val="100000"/>
              </a:lnSpc>
              <a:spcBef>
                <a:spcPts val="0"/>
              </a:spcBef>
              <a:spcAft>
                <a:spcPts val="0"/>
              </a:spcAft>
              <a:buNone/>
            </a:pPr>
            <a:r>
              <a:rPr b="1" i="0" lang="en-SA" sz="1800" u="none" cap="none" strike="noStrike">
                <a:solidFill>
                  <a:srgbClr val="4D895A"/>
                </a:solidFill>
                <a:latin typeface="Arial"/>
                <a:ea typeface="Arial"/>
                <a:cs typeface="Arial"/>
                <a:sym typeface="Arial"/>
              </a:rPr>
              <a:t>واعي Illustration</a:t>
            </a:r>
            <a:endParaRPr b="1" i="0" sz="1800" u="none" cap="none" strike="noStrike">
              <a:solidFill>
                <a:srgbClr val="4D895A"/>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pic>
        <p:nvPicPr>
          <p:cNvPr descr="Saudi Aramco Logo - PNG and Vector - Logo Download" id="93" name="Google Shape;93;p15"/>
          <p:cNvPicPr preferRelativeResize="0"/>
          <p:nvPr/>
        </p:nvPicPr>
        <p:blipFill rotWithShape="1">
          <a:blip r:embed="rId4">
            <a:alphaModFix/>
          </a:blip>
          <a:srcRect b="0" l="0" r="0" t="0"/>
          <a:stretch/>
        </p:blipFill>
        <p:spPr>
          <a:xfrm>
            <a:off x="8723592" y="3713778"/>
            <a:ext cx="2615628" cy="2615628"/>
          </a:xfrm>
          <a:prstGeom prst="rect">
            <a:avLst/>
          </a:prstGeom>
          <a:noFill/>
          <a:ln>
            <a:noFill/>
          </a:ln>
        </p:spPr>
      </p:pic>
      <p:sp>
        <p:nvSpPr>
          <p:cNvPr id="94" name="Google Shape;94;p15"/>
          <p:cNvSpPr txBox="1"/>
          <p:nvPr/>
        </p:nvSpPr>
        <p:spPr>
          <a:xfrm>
            <a:off x="-454087" y="512515"/>
            <a:ext cx="10364826" cy="544912"/>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2538" u="none" cap="none" strike="noStrike">
                <a:solidFill>
                  <a:schemeClr val="dk1"/>
                </a:solidFill>
                <a:latin typeface="Arial"/>
                <a:ea typeface="Arial"/>
                <a:cs typeface="Arial"/>
                <a:sym typeface="Arial"/>
              </a:rPr>
              <a:t>الخسائر المترتبة عن عدم الوعي بسياسات الأمن السيبراني </a:t>
            </a:r>
            <a:endParaRPr b="1" i="0" sz="2538" u="none" cap="none" strike="noStrike">
              <a:solidFill>
                <a:schemeClr val="dk1"/>
              </a:solidFill>
              <a:latin typeface="Arial"/>
              <a:ea typeface="Arial"/>
              <a:cs typeface="Arial"/>
              <a:sym typeface="Arial"/>
            </a:endParaRPr>
          </a:p>
        </p:txBody>
      </p:sp>
      <p:cxnSp>
        <p:nvCxnSpPr>
          <p:cNvPr id="95" name="Google Shape;95;p15"/>
          <p:cNvCxnSpPr/>
          <p:nvPr/>
        </p:nvCxnSpPr>
        <p:spPr>
          <a:xfrm>
            <a:off x="11219349" y="4475156"/>
            <a:ext cx="0" cy="786345"/>
          </a:xfrm>
          <a:prstGeom prst="straightConnector1">
            <a:avLst/>
          </a:prstGeom>
          <a:noFill/>
          <a:ln cap="flat" cmpd="sng" w="76200">
            <a:solidFill>
              <a:srgbClr val="4D895A"/>
            </a:solidFill>
            <a:prstDash val="solid"/>
            <a:round/>
            <a:headEnd len="sm" w="sm" type="none"/>
            <a:tailEnd len="sm" w="sm" type="none"/>
          </a:ln>
        </p:spPr>
      </p:cxnSp>
      <p:cxnSp>
        <p:nvCxnSpPr>
          <p:cNvPr id="96" name="Google Shape;96;p15"/>
          <p:cNvCxnSpPr/>
          <p:nvPr/>
        </p:nvCxnSpPr>
        <p:spPr>
          <a:xfrm>
            <a:off x="11219349" y="2357880"/>
            <a:ext cx="0" cy="786345"/>
          </a:xfrm>
          <a:prstGeom prst="straightConnector1">
            <a:avLst/>
          </a:prstGeom>
          <a:noFill/>
          <a:ln cap="flat" cmpd="sng" w="76200">
            <a:solidFill>
              <a:srgbClr val="4D895A"/>
            </a:solidFill>
            <a:prstDash val="solid"/>
            <a:round/>
            <a:headEnd len="sm" w="sm" type="none"/>
            <a:tailEnd len="sm" w="sm" type="none"/>
          </a:ln>
        </p:spPr>
      </p:cxnSp>
      <p:sp>
        <p:nvSpPr>
          <p:cNvPr id="97" name="Google Shape;97;p15"/>
          <p:cNvSpPr/>
          <p:nvPr/>
        </p:nvSpPr>
        <p:spPr>
          <a:xfrm>
            <a:off x="7819491" y="4868329"/>
            <a:ext cx="338195" cy="162868"/>
          </a:xfrm>
          <a:prstGeom prst="leftArrow">
            <a:avLst>
              <a:gd fmla="val 50000" name="adj1"/>
              <a:gd fmla="val 50000" name="adj2"/>
            </a:avLst>
          </a:prstGeom>
          <a:solidFill>
            <a:srgbClr val="477B79"/>
          </a:solidFill>
          <a:ln cap="flat" cmpd="sng" w="25400">
            <a:solidFill>
              <a:srgbClr val="477B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98" name="Google Shape;98;p15"/>
          <p:cNvSpPr txBox="1"/>
          <p:nvPr/>
        </p:nvSpPr>
        <p:spPr>
          <a:xfrm>
            <a:off x="1911798" y="4804080"/>
            <a:ext cx="5786076" cy="544912"/>
          </a:xfrm>
          <a:prstGeom prst="rect">
            <a:avLst/>
          </a:prstGeom>
          <a:noFill/>
          <a:ln>
            <a:noFill/>
          </a:ln>
        </p:spPr>
        <p:txBody>
          <a:bodyPr anchorCtr="0" anchor="t" bIns="48325" lIns="96675" spcFirstLastPara="1" rIns="96675" wrap="square" tIns="48325">
            <a:normAutofit/>
          </a:bodyPr>
          <a:lstStyle/>
          <a:p>
            <a:pPr indent="0" lvl="0" marL="0" marR="0" rtl="0" algn="r">
              <a:lnSpc>
                <a:spcPct val="90000"/>
              </a:lnSpc>
              <a:spcBef>
                <a:spcPts val="0"/>
              </a:spcBef>
              <a:spcAft>
                <a:spcPts val="0"/>
              </a:spcAft>
              <a:buNone/>
            </a:pPr>
            <a:r>
              <a:rPr b="1" i="0" lang="en-SA" sz="1904" u="none" cap="none" strike="noStrike">
                <a:solidFill>
                  <a:srgbClr val="3A3838"/>
                </a:solidFill>
                <a:latin typeface="Arial"/>
                <a:ea typeface="Arial"/>
                <a:cs typeface="Arial"/>
                <a:sym typeface="Arial"/>
              </a:rPr>
              <a:t> جهاز </a:t>
            </a:r>
            <a:r>
              <a:rPr b="1" i="0" lang="en-SA" sz="2115" u="none" cap="none" strike="noStrike">
                <a:solidFill>
                  <a:srgbClr val="477B79"/>
                </a:solidFill>
                <a:latin typeface="Arial"/>
                <a:ea typeface="Arial"/>
                <a:cs typeface="Arial"/>
                <a:sym typeface="Arial"/>
              </a:rPr>
              <a:t>35,000</a:t>
            </a:r>
            <a:r>
              <a:rPr b="1" i="0" lang="en-SA" sz="1904" u="none" cap="none" strike="noStrike">
                <a:solidFill>
                  <a:srgbClr val="3A3838"/>
                </a:solidFill>
                <a:latin typeface="Arial"/>
                <a:ea typeface="Arial"/>
                <a:cs typeface="Arial"/>
                <a:sym typeface="Arial"/>
              </a:rPr>
              <a:t>تم مسح البيانات بشكل كامل لما يقارب </a:t>
            </a:r>
            <a:endParaRPr b="1" i="0" sz="1904" u="none" cap="none" strike="noStrike">
              <a:solidFill>
                <a:srgbClr val="3A3838"/>
              </a:solidFill>
              <a:latin typeface="Arial"/>
              <a:ea typeface="Arial"/>
              <a:cs typeface="Arial"/>
              <a:sym typeface="Arial"/>
            </a:endParaRPr>
          </a:p>
        </p:txBody>
      </p:sp>
      <p:sp>
        <p:nvSpPr>
          <p:cNvPr id="99" name="Google Shape;99;p15"/>
          <p:cNvSpPr/>
          <p:nvPr/>
        </p:nvSpPr>
        <p:spPr>
          <a:xfrm>
            <a:off x="2111000" y="4949763"/>
            <a:ext cx="338195" cy="162868"/>
          </a:xfrm>
          <a:prstGeom prst="leftArrow">
            <a:avLst>
              <a:gd fmla="val 50000" name="adj1"/>
              <a:gd fmla="val 50000" name="adj2"/>
            </a:avLst>
          </a:prstGeom>
          <a:solidFill>
            <a:srgbClr val="477B79"/>
          </a:solidFill>
          <a:ln cap="flat" cmpd="sng" w="25400">
            <a:solidFill>
              <a:srgbClr val="477B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100" name="Google Shape;100;p15"/>
          <p:cNvSpPr/>
          <p:nvPr/>
        </p:nvSpPr>
        <p:spPr>
          <a:xfrm>
            <a:off x="8141385" y="4410416"/>
            <a:ext cx="3041217" cy="3527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1692" u="none" cap="none" strike="noStrike">
                <a:solidFill>
                  <a:srgbClr val="477B79"/>
                </a:solidFill>
                <a:latin typeface="Arial"/>
                <a:ea typeface="Arial"/>
                <a:cs typeface="Arial"/>
                <a:sym typeface="Arial"/>
              </a:rPr>
              <a:t>Shamoon data-wiping malware</a:t>
            </a:r>
            <a:endParaRPr/>
          </a:p>
        </p:txBody>
      </p:sp>
      <p:sp>
        <p:nvSpPr>
          <p:cNvPr id="101" name="Google Shape;101;p15"/>
          <p:cNvSpPr/>
          <p:nvPr/>
        </p:nvSpPr>
        <p:spPr>
          <a:xfrm>
            <a:off x="3092385" y="6367350"/>
            <a:ext cx="970175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SA" sz="1600" u="none" cap="none" strike="noStrike">
                <a:solidFill>
                  <a:schemeClr val="lt1"/>
                </a:solidFill>
                <a:latin typeface="Arial"/>
                <a:ea typeface="Arial"/>
                <a:cs typeface="Arial"/>
                <a:sym typeface="Arial"/>
              </a:rPr>
              <a:t>Source: International Journal of Computer Networks and Communications Security</a:t>
            </a:r>
            <a:endParaRPr/>
          </a:p>
        </p:txBody>
      </p:sp>
      <p:pic>
        <p:nvPicPr>
          <p:cNvPr descr="Usb Stick Svg Png Icon Free Download (#494703) - OnlineWebFonts.COM" id="102" name="Google Shape;102;p15"/>
          <p:cNvPicPr preferRelativeResize="0"/>
          <p:nvPr/>
        </p:nvPicPr>
        <p:blipFill rotWithShape="1">
          <a:blip r:embed="rId5">
            <a:alphaModFix/>
          </a:blip>
          <a:srcRect b="0" l="0" r="0" t="0"/>
          <a:stretch/>
        </p:blipFill>
        <p:spPr>
          <a:xfrm>
            <a:off x="1116679" y="4458573"/>
            <a:ext cx="770860" cy="786345"/>
          </a:xfrm>
          <a:prstGeom prst="rect">
            <a:avLst/>
          </a:prstGeom>
          <a:noFill/>
          <a:ln>
            <a:noFill/>
          </a:ln>
        </p:spPr>
      </p:pic>
      <p:pic>
        <p:nvPicPr>
          <p:cNvPr descr="NTFS Data Recovery: How to Recover Deleted NTFS Files in 2021" id="103" name="Google Shape;103;p15"/>
          <p:cNvPicPr preferRelativeResize="0"/>
          <p:nvPr/>
        </p:nvPicPr>
        <p:blipFill rotWithShape="1">
          <a:blip r:embed="rId6">
            <a:alphaModFix/>
          </a:blip>
          <a:srcRect b="0" l="0" r="0" t="0"/>
          <a:stretch/>
        </p:blipFill>
        <p:spPr>
          <a:xfrm>
            <a:off x="843351" y="4221511"/>
            <a:ext cx="544912" cy="544912"/>
          </a:xfrm>
          <a:prstGeom prst="rect">
            <a:avLst/>
          </a:prstGeom>
          <a:noFill/>
          <a:ln>
            <a:noFill/>
          </a:ln>
        </p:spPr>
      </p:pic>
      <p:sp>
        <p:nvSpPr>
          <p:cNvPr id="104" name="Google Shape;104;p15"/>
          <p:cNvSpPr txBox="1"/>
          <p:nvPr/>
        </p:nvSpPr>
        <p:spPr>
          <a:xfrm>
            <a:off x="11217599" y="4729453"/>
            <a:ext cx="995059" cy="786345"/>
          </a:xfrm>
          <a:prstGeom prst="rect">
            <a:avLst/>
          </a:prstGeom>
          <a:noFill/>
          <a:ln>
            <a:noFill/>
          </a:ln>
        </p:spPr>
        <p:txBody>
          <a:bodyPr anchorCtr="0" anchor="t" bIns="48325" lIns="96675" spcFirstLastPara="1" rIns="96675" wrap="square" tIns="48325">
            <a:normAutofit/>
          </a:bodyPr>
          <a:lstStyle/>
          <a:p>
            <a:pPr indent="0" lvl="0" marL="0" marR="0" rtl="0" algn="r">
              <a:lnSpc>
                <a:spcPct val="90000"/>
              </a:lnSpc>
              <a:spcBef>
                <a:spcPts val="0"/>
              </a:spcBef>
              <a:spcAft>
                <a:spcPts val="0"/>
              </a:spcAft>
              <a:buNone/>
            </a:pPr>
            <a:r>
              <a:rPr b="1" i="0" lang="en-SA" sz="2115" u="none" cap="none" strike="noStrike">
                <a:solidFill>
                  <a:srgbClr val="477B79"/>
                </a:solidFill>
                <a:latin typeface="Arial"/>
                <a:ea typeface="Arial"/>
                <a:cs typeface="Arial"/>
                <a:sym typeface="Arial"/>
              </a:rPr>
              <a:t>2012</a:t>
            </a:r>
            <a:endParaRPr b="1" i="0" sz="1904" u="none" cap="none" strike="noStrike">
              <a:solidFill>
                <a:srgbClr val="3A3838"/>
              </a:solidFill>
              <a:latin typeface="Arial"/>
              <a:ea typeface="Arial"/>
              <a:cs typeface="Arial"/>
              <a:sym typeface="Arial"/>
            </a:endParaRPr>
          </a:p>
        </p:txBody>
      </p:sp>
      <p:sp>
        <p:nvSpPr>
          <p:cNvPr id="105" name="Google Shape;105;p15"/>
          <p:cNvSpPr/>
          <p:nvPr/>
        </p:nvSpPr>
        <p:spPr>
          <a:xfrm>
            <a:off x="3092385" y="5868990"/>
            <a:ext cx="97924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SA" sz="1400" u="sng" cap="none" strike="noStrike">
                <a:solidFill>
                  <a:schemeClr val="lt1"/>
                </a:solidFill>
                <a:latin typeface="Arial"/>
                <a:ea typeface="Arial"/>
                <a:cs typeface="Arial"/>
                <a:sym typeface="Arial"/>
                <a:hlinkClick r:id="rId7">
                  <a:extLst>
                    <a:ext uri="{A12FA001-AC4F-418D-AE19-62706E023703}">
                      <ahyp:hlinkClr val="tx"/>
                    </a:ext>
                  </a:extLst>
                </a:hlinkClick>
              </a:rPr>
              <a:t>Source: The Royal Commission for Riyadh City (RCRC) Data Breach in 2022 | Report by Breachsense</a:t>
            </a:r>
            <a:endParaRPr b="0" i="0" sz="1400" u="none" cap="none" strike="noStrike">
              <a:solidFill>
                <a:schemeClr val="lt1"/>
              </a:solidFill>
              <a:latin typeface="Arial"/>
              <a:ea typeface="Arial"/>
              <a:cs typeface="Arial"/>
              <a:sym typeface="Arial"/>
            </a:endParaRPr>
          </a:p>
        </p:txBody>
      </p:sp>
      <p:sp>
        <p:nvSpPr>
          <p:cNvPr id="106" name="Google Shape;106;p15"/>
          <p:cNvSpPr/>
          <p:nvPr/>
        </p:nvSpPr>
        <p:spPr>
          <a:xfrm>
            <a:off x="11352144" y="2474020"/>
            <a:ext cx="1721029" cy="398725"/>
          </a:xfrm>
          <a:prstGeom prst="rect">
            <a:avLst/>
          </a:prstGeom>
          <a:noFill/>
          <a:ln>
            <a:noFill/>
          </a:ln>
        </p:spPr>
        <p:txBody>
          <a:bodyPr anchorCtr="0" anchor="t" bIns="48325" lIns="96675" spcFirstLastPara="1" rIns="96675" wrap="square" tIns="48325">
            <a:noAutofit/>
          </a:bodyPr>
          <a:lstStyle/>
          <a:p>
            <a:pPr indent="0" lvl="0" marL="0" marR="0" rtl="0" algn="l">
              <a:lnSpc>
                <a:spcPct val="90000"/>
              </a:lnSpc>
              <a:spcBef>
                <a:spcPts val="0"/>
              </a:spcBef>
              <a:spcAft>
                <a:spcPts val="0"/>
              </a:spcAft>
              <a:buNone/>
            </a:pPr>
            <a:r>
              <a:rPr b="1" i="0" lang="en-SA" sz="2115" u="none" cap="none" strike="noStrike">
                <a:solidFill>
                  <a:srgbClr val="477B79"/>
                </a:solidFill>
                <a:latin typeface="Arial"/>
                <a:ea typeface="Arial"/>
                <a:cs typeface="Arial"/>
                <a:sym typeface="Arial"/>
              </a:rPr>
              <a:t>July 12, </a:t>
            </a:r>
            <a:endParaRPr/>
          </a:p>
          <a:p>
            <a:pPr indent="0" lvl="0" marL="0" marR="0" rtl="0" algn="l">
              <a:lnSpc>
                <a:spcPct val="90000"/>
              </a:lnSpc>
              <a:spcBef>
                <a:spcPts val="0"/>
              </a:spcBef>
              <a:spcAft>
                <a:spcPts val="0"/>
              </a:spcAft>
              <a:buNone/>
            </a:pPr>
            <a:r>
              <a:rPr b="1" i="0" lang="en-SA" sz="2115" u="none" cap="none" strike="noStrike">
                <a:solidFill>
                  <a:srgbClr val="477B79"/>
                </a:solidFill>
                <a:latin typeface="Arial"/>
                <a:ea typeface="Arial"/>
                <a:cs typeface="Arial"/>
                <a:sym typeface="Arial"/>
              </a:rPr>
              <a:t>2022</a:t>
            </a:r>
            <a:endParaRPr/>
          </a:p>
        </p:txBody>
      </p:sp>
      <p:pic>
        <p:nvPicPr>
          <p:cNvPr id="107" name="Google Shape;107;p15"/>
          <p:cNvPicPr preferRelativeResize="0"/>
          <p:nvPr/>
        </p:nvPicPr>
        <p:blipFill rotWithShape="1">
          <a:blip r:embed="rId8">
            <a:alphaModFix/>
          </a:blip>
          <a:srcRect b="0" l="0" r="0" t="8885"/>
          <a:stretch/>
        </p:blipFill>
        <p:spPr>
          <a:xfrm>
            <a:off x="8896636" y="2536900"/>
            <a:ext cx="2189919" cy="619243"/>
          </a:xfrm>
          <a:prstGeom prst="rect">
            <a:avLst/>
          </a:prstGeom>
          <a:noFill/>
          <a:ln>
            <a:noFill/>
          </a:ln>
        </p:spPr>
      </p:pic>
      <p:sp>
        <p:nvSpPr>
          <p:cNvPr id="108" name="Google Shape;108;p15"/>
          <p:cNvSpPr/>
          <p:nvPr/>
        </p:nvSpPr>
        <p:spPr>
          <a:xfrm>
            <a:off x="7731808" y="2178861"/>
            <a:ext cx="3475631" cy="3527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1692" u="sng" cap="none" strike="noStrike">
                <a:solidFill>
                  <a:srgbClr val="477B79"/>
                </a:solidFill>
                <a:latin typeface="Arial"/>
                <a:ea typeface="Arial"/>
                <a:cs typeface="Arial"/>
                <a:sym typeface="Arial"/>
                <a:hlinkClick r:id="rId9">
                  <a:extLst>
                    <a:ext uri="{A12FA001-AC4F-418D-AE19-62706E023703}">
                      <ahyp:hlinkClr val="tx"/>
                    </a:ext>
                  </a:extLst>
                </a:hlinkClick>
              </a:rPr>
              <a:t>#BlackCat</a:t>
            </a:r>
            <a:r>
              <a:rPr b="1" i="0" lang="en-SA" sz="1692" u="none" cap="none" strike="noStrike">
                <a:solidFill>
                  <a:srgbClr val="477B79"/>
                </a:solidFill>
                <a:latin typeface="Arial"/>
                <a:ea typeface="Arial"/>
                <a:cs typeface="Arial"/>
                <a:sym typeface="Arial"/>
              </a:rPr>
              <a:t> (</a:t>
            </a:r>
            <a:r>
              <a:rPr b="1" i="0" lang="en-SA" sz="1692" u="sng" cap="none" strike="noStrike">
                <a:solidFill>
                  <a:srgbClr val="477B79"/>
                </a:solidFill>
                <a:latin typeface="Arial"/>
                <a:ea typeface="Arial"/>
                <a:cs typeface="Arial"/>
                <a:sym typeface="Arial"/>
                <a:hlinkClick r:id="rId10">
                  <a:extLst>
                    <a:ext uri="{A12FA001-AC4F-418D-AE19-62706E023703}">
                      <ahyp:hlinkClr val="tx"/>
                    </a:ext>
                  </a:extLst>
                </a:hlinkClick>
              </a:rPr>
              <a:t>#ALPHV</a:t>
            </a:r>
            <a:r>
              <a:rPr b="1" i="0" lang="en-SA" sz="1692" u="none" cap="none" strike="noStrike">
                <a:solidFill>
                  <a:srgbClr val="477B79"/>
                </a:solidFill>
                <a:latin typeface="Arial"/>
                <a:ea typeface="Arial"/>
                <a:cs typeface="Arial"/>
                <a:sym typeface="Arial"/>
              </a:rPr>
              <a:t>) </a:t>
            </a:r>
            <a:r>
              <a:rPr b="1" i="0" lang="en-SA" sz="1692" u="sng" cap="none" strike="noStrike">
                <a:solidFill>
                  <a:srgbClr val="477B79"/>
                </a:solidFill>
                <a:latin typeface="Arial"/>
                <a:ea typeface="Arial"/>
                <a:cs typeface="Arial"/>
                <a:sym typeface="Arial"/>
                <a:hlinkClick r:id="rId11">
                  <a:extLst>
                    <a:ext uri="{A12FA001-AC4F-418D-AE19-62706E023703}">
                      <ahyp:hlinkClr val="tx"/>
                    </a:ext>
                  </a:extLst>
                </a:hlinkClick>
              </a:rPr>
              <a:t>#ransomware</a:t>
            </a:r>
            <a:r>
              <a:rPr b="1" i="0" lang="en-SA" sz="1692" u="none" cap="none" strike="noStrike">
                <a:solidFill>
                  <a:srgbClr val="477B79"/>
                </a:solidFill>
                <a:latin typeface="Arial"/>
                <a:ea typeface="Arial"/>
                <a:cs typeface="Arial"/>
                <a:sym typeface="Arial"/>
              </a:rPr>
              <a:t> </a:t>
            </a:r>
            <a:endParaRPr/>
          </a:p>
        </p:txBody>
      </p:sp>
      <p:sp>
        <p:nvSpPr>
          <p:cNvPr id="109" name="Google Shape;109;p15"/>
          <p:cNvSpPr/>
          <p:nvPr/>
        </p:nvSpPr>
        <p:spPr>
          <a:xfrm>
            <a:off x="7819491" y="2774651"/>
            <a:ext cx="338195" cy="162868"/>
          </a:xfrm>
          <a:prstGeom prst="leftArrow">
            <a:avLst>
              <a:gd fmla="val 50000" name="adj1"/>
              <a:gd fmla="val 50000" name="adj2"/>
            </a:avLst>
          </a:prstGeom>
          <a:solidFill>
            <a:srgbClr val="477B79"/>
          </a:solidFill>
          <a:ln cap="flat" cmpd="sng" w="25400">
            <a:solidFill>
              <a:srgbClr val="477B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110" name="Google Shape;110;p15"/>
          <p:cNvSpPr/>
          <p:nvPr/>
        </p:nvSpPr>
        <p:spPr>
          <a:xfrm>
            <a:off x="2458220" y="2684503"/>
            <a:ext cx="5361271" cy="6783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SA" sz="1904" u="none" cap="none" strike="noStrike">
                <a:solidFill>
                  <a:srgbClr val="3A3838"/>
                </a:solidFill>
                <a:latin typeface="Arial"/>
                <a:ea typeface="Arial"/>
                <a:cs typeface="Arial"/>
                <a:sym typeface="Arial"/>
              </a:rPr>
              <a:t>تم تسريب ما يقارب 1.3 تيرابايت من البيانات السرية الوطنية</a:t>
            </a:r>
            <a:endParaRPr b="1" i="0" sz="1904" u="none" cap="none" strike="noStrike">
              <a:solidFill>
                <a:srgbClr val="3A3838"/>
              </a:solidFill>
              <a:latin typeface="Arial"/>
              <a:ea typeface="Arial"/>
              <a:cs typeface="Arial"/>
              <a:sym typeface="Arial"/>
            </a:endParaRPr>
          </a:p>
        </p:txBody>
      </p:sp>
      <p:sp>
        <p:nvSpPr>
          <p:cNvPr id="111" name="Google Shape;111;p15"/>
          <p:cNvSpPr/>
          <p:nvPr/>
        </p:nvSpPr>
        <p:spPr>
          <a:xfrm>
            <a:off x="2111000" y="2722783"/>
            <a:ext cx="338195" cy="162868"/>
          </a:xfrm>
          <a:prstGeom prst="leftArrow">
            <a:avLst>
              <a:gd fmla="val 50000" name="adj1"/>
              <a:gd fmla="val 50000" name="adj2"/>
            </a:avLst>
          </a:prstGeom>
          <a:solidFill>
            <a:srgbClr val="477B79"/>
          </a:solidFill>
          <a:ln cap="flat" cmpd="sng" w="25400">
            <a:solidFill>
              <a:srgbClr val="477B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pic>
        <p:nvPicPr>
          <p:cNvPr id="112" name="Google Shape;112;p15"/>
          <p:cNvPicPr preferRelativeResize="0"/>
          <p:nvPr/>
        </p:nvPicPr>
        <p:blipFill rotWithShape="1">
          <a:blip r:embed="rId12">
            <a:alphaModFix/>
          </a:blip>
          <a:srcRect b="9218" l="15644" r="15791" t="0"/>
          <a:stretch/>
        </p:blipFill>
        <p:spPr>
          <a:xfrm>
            <a:off x="1029636" y="1836658"/>
            <a:ext cx="997905" cy="1425638"/>
          </a:xfrm>
          <a:prstGeom prst="rect">
            <a:avLst/>
          </a:prstGeom>
          <a:noFill/>
          <a:ln>
            <a:noFill/>
          </a:ln>
        </p:spPr>
      </p:pic>
      <p:grpSp>
        <p:nvGrpSpPr>
          <p:cNvPr id="113" name="Google Shape;113;p15"/>
          <p:cNvGrpSpPr/>
          <p:nvPr/>
        </p:nvGrpSpPr>
        <p:grpSpPr>
          <a:xfrm>
            <a:off x="-183225" y="1303886"/>
            <a:ext cx="3934053" cy="4473803"/>
            <a:chOff x="-173254" y="1419535"/>
            <a:chExt cx="3719961" cy="4230338"/>
          </a:xfrm>
        </p:grpSpPr>
        <p:sp>
          <p:nvSpPr>
            <p:cNvPr id="114" name="Google Shape;114;p15"/>
            <p:cNvSpPr/>
            <p:nvPr/>
          </p:nvSpPr>
          <p:spPr>
            <a:xfrm>
              <a:off x="298383" y="1923312"/>
              <a:ext cx="2146434" cy="1629218"/>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701" u="none" cap="none" strike="noStrike">
                <a:solidFill>
                  <a:schemeClr val="dk1"/>
                </a:solidFill>
                <a:latin typeface="Arial"/>
                <a:ea typeface="Arial"/>
                <a:cs typeface="Arial"/>
                <a:sym typeface="Arial"/>
              </a:endParaRPr>
            </a:p>
          </p:txBody>
        </p:sp>
        <p:sp>
          <p:nvSpPr>
            <p:cNvPr id="115" name="Google Shape;115;p15"/>
            <p:cNvSpPr/>
            <p:nvPr/>
          </p:nvSpPr>
          <p:spPr>
            <a:xfrm>
              <a:off x="346295" y="4020655"/>
              <a:ext cx="2146434" cy="1629218"/>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701" u="none" cap="none" strike="noStrike">
                <a:solidFill>
                  <a:schemeClr val="dk1"/>
                </a:solidFill>
                <a:latin typeface="Arial"/>
                <a:ea typeface="Arial"/>
                <a:cs typeface="Arial"/>
                <a:sym typeface="Arial"/>
              </a:endParaRPr>
            </a:p>
          </p:txBody>
        </p:sp>
        <p:sp>
          <p:nvSpPr>
            <p:cNvPr id="116" name="Google Shape;116;p15"/>
            <p:cNvSpPr txBox="1"/>
            <p:nvPr/>
          </p:nvSpPr>
          <p:spPr>
            <a:xfrm>
              <a:off x="-173254" y="1419535"/>
              <a:ext cx="3719961" cy="515258"/>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1904" u="none" cap="none" strike="noStrike">
                  <a:solidFill>
                    <a:srgbClr val="FF0000"/>
                  </a:solidFill>
                  <a:latin typeface="Arial"/>
                  <a:ea typeface="Arial"/>
                  <a:cs typeface="Arial"/>
                  <a:sym typeface="Arial"/>
                </a:rPr>
                <a:t>عدم وعي المستخدمين بالسياسات</a:t>
              </a:r>
              <a:endParaRPr b="1" i="0" sz="1904" u="none" cap="none" strike="noStrike">
                <a:solidFill>
                  <a:srgbClr val="FF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pic>
        <p:nvPicPr>
          <p:cNvPr descr="Image" id="121" name="Google Shape;121;p16"/>
          <p:cNvPicPr preferRelativeResize="0"/>
          <p:nvPr/>
        </p:nvPicPr>
        <p:blipFill rotWithShape="1">
          <a:blip r:embed="rId4">
            <a:alphaModFix/>
          </a:blip>
          <a:srcRect b="0" l="0" r="0" t="0"/>
          <a:stretch/>
        </p:blipFill>
        <p:spPr>
          <a:xfrm>
            <a:off x="2061293" y="1155780"/>
            <a:ext cx="9624450" cy="4918746"/>
          </a:xfrm>
          <a:prstGeom prst="rect">
            <a:avLst/>
          </a:prstGeom>
          <a:noFill/>
          <a:ln>
            <a:noFill/>
          </a:ln>
        </p:spPr>
      </p:pic>
      <p:sp>
        <p:nvSpPr>
          <p:cNvPr id="122" name="Google Shape;122;p16"/>
          <p:cNvSpPr txBox="1"/>
          <p:nvPr/>
        </p:nvSpPr>
        <p:spPr>
          <a:xfrm>
            <a:off x="1" y="6217034"/>
            <a:ext cx="5181222" cy="782326"/>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1692" u="none" cap="none" strike="noStrike">
                <a:solidFill>
                  <a:schemeClr val="dk1"/>
                </a:solidFill>
                <a:latin typeface="Arial"/>
                <a:ea typeface="Arial"/>
                <a:cs typeface="Arial"/>
                <a:sym typeface="Arial"/>
              </a:rPr>
              <a:t>Dark Web, </a:t>
            </a:r>
            <a:r>
              <a:rPr b="0" i="0" lang="en-SA" sz="1692" u="sng" cap="none" strike="noStrike">
                <a:solidFill>
                  <a:srgbClr val="000000"/>
                </a:solidFill>
                <a:latin typeface="Arial"/>
                <a:ea typeface="Arial"/>
                <a:cs typeface="Arial"/>
                <a:sym typeface="Arial"/>
                <a:hlinkClick r:id="rId5">
                  <a:extLst>
                    <a:ext uri="{A12FA001-AC4F-418D-AE19-62706E023703}">
                      <ahyp:hlinkClr val="tx"/>
                    </a:ext>
                  </a:extLst>
                </a:hlinkClick>
              </a:rPr>
              <a:t>BetterCyber</a:t>
            </a:r>
            <a:r>
              <a:rPr b="1" i="0" lang="en-SA" sz="1692" u="none" cap="none" strike="noStrike">
                <a:solidFill>
                  <a:schemeClr val="dk1"/>
                </a:solidFill>
                <a:latin typeface="Arial"/>
                <a:ea typeface="Arial"/>
                <a:cs typeface="Arial"/>
                <a:sym typeface="Arial"/>
              </a:rPr>
              <a:t> </a:t>
            </a:r>
            <a:endParaRPr b="1" i="0" sz="1692"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
          <p:cNvSpPr txBox="1"/>
          <p:nvPr/>
        </p:nvSpPr>
        <p:spPr>
          <a:xfrm>
            <a:off x="-579544" y="512515"/>
            <a:ext cx="10364826" cy="544912"/>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2538" u="none" cap="none" strike="noStrike">
                <a:solidFill>
                  <a:schemeClr val="dk1"/>
                </a:solidFill>
                <a:latin typeface="Arial"/>
                <a:ea typeface="Arial"/>
                <a:cs typeface="Arial"/>
                <a:sym typeface="Arial"/>
              </a:rPr>
              <a:t>عدم قراء السياسة سلوك سائد في المجتمع</a:t>
            </a:r>
            <a:endParaRPr b="1" i="0" sz="2538" u="none" cap="none" strike="noStrike">
              <a:solidFill>
                <a:srgbClr val="477B79"/>
              </a:solidFill>
              <a:latin typeface="Arial"/>
              <a:ea typeface="Arial"/>
              <a:cs typeface="Arial"/>
              <a:sym typeface="Arial"/>
            </a:endParaRPr>
          </a:p>
        </p:txBody>
      </p:sp>
      <p:pic>
        <p:nvPicPr>
          <p:cNvPr descr="WorkingInContent.com - Jobs in Content Strategy, Content Design, UX ..." id="128" name="Google Shape;128;p2"/>
          <p:cNvPicPr preferRelativeResize="0"/>
          <p:nvPr/>
        </p:nvPicPr>
        <p:blipFill rotWithShape="1">
          <a:blip r:embed="rId4">
            <a:alphaModFix/>
          </a:blip>
          <a:srcRect b="0" l="0" r="0" t="0"/>
          <a:stretch/>
        </p:blipFill>
        <p:spPr>
          <a:xfrm>
            <a:off x="11663042" y="5391036"/>
            <a:ext cx="618477" cy="618477"/>
          </a:xfrm>
          <a:prstGeom prst="rect">
            <a:avLst/>
          </a:prstGeom>
          <a:noFill/>
          <a:ln>
            <a:noFill/>
          </a:ln>
        </p:spPr>
      </p:pic>
      <p:pic>
        <p:nvPicPr>
          <p:cNvPr descr="קובץ:University of Connecticut Seal.svg – ויקיפדיה" id="129" name="Google Shape;129;p2"/>
          <p:cNvPicPr preferRelativeResize="0"/>
          <p:nvPr/>
        </p:nvPicPr>
        <p:blipFill rotWithShape="1">
          <a:blip r:embed="rId5">
            <a:alphaModFix/>
          </a:blip>
          <a:srcRect b="0" l="0" r="0" t="0"/>
          <a:stretch/>
        </p:blipFill>
        <p:spPr>
          <a:xfrm>
            <a:off x="11663041" y="6159215"/>
            <a:ext cx="618477" cy="618477"/>
          </a:xfrm>
          <a:prstGeom prst="rect">
            <a:avLst/>
          </a:prstGeom>
          <a:noFill/>
          <a:ln>
            <a:noFill/>
          </a:ln>
        </p:spPr>
      </p:pic>
      <p:sp>
        <p:nvSpPr>
          <p:cNvPr id="130" name="Google Shape;130;p2"/>
          <p:cNvSpPr/>
          <p:nvPr/>
        </p:nvSpPr>
        <p:spPr>
          <a:xfrm>
            <a:off x="9121135" y="5602106"/>
            <a:ext cx="2439817" cy="458941"/>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1904" u="none" cap="none" strike="noStrike">
                <a:solidFill>
                  <a:schemeClr val="dk1"/>
                </a:solidFill>
                <a:latin typeface="Arial"/>
                <a:ea typeface="Arial"/>
                <a:cs typeface="Arial"/>
                <a:sym typeface="Arial"/>
              </a:rPr>
              <a:t>York University </a:t>
            </a:r>
            <a:endParaRPr/>
          </a:p>
        </p:txBody>
      </p:sp>
      <p:sp>
        <p:nvSpPr>
          <p:cNvPr id="131" name="Google Shape;131;p2"/>
          <p:cNvSpPr/>
          <p:nvPr/>
        </p:nvSpPr>
        <p:spPr>
          <a:xfrm>
            <a:off x="7666166" y="6304291"/>
            <a:ext cx="3714653" cy="458941"/>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1904" u="none" cap="none" strike="noStrike">
                <a:solidFill>
                  <a:schemeClr val="dk1"/>
                </a:solidFill>
                <a:latin typeface="Arial"/>
                <a:ea typeface="Arial"/>
                <a:cs typeface="Arial"/>
                <a:sym typeface="Arial"/>
              </a:rPr>
              <a:t>University of Connecticut</a:t>
            </a:r>
            <a:endParaRPr/>
          </a:p>
        </p:txBody>
      </p:sp>
      <p:sp>
        <p:nvSpPr>
          <p:cNvPr id="132" name="Google Shape;132;p2"/>
          <p:cNvSpPr txBox="1"/>
          <p:nvPr/>
        </p:nvSpPr>
        <p:spPr>
          <a:xfrm>
            <a:off x="1298216" y="1444207"/>
            <a:ext cx="10364826" cy="544912"/>
          </a:xfrm>
          <a:prstGeom prst="rect">
            <a:avLst/>
          </a:prstGeom>
          <a:noFill/>
          <a:ln>
            <a:noFill/>
          </a:ln>
        </p:spPr>
        <p:txBody>
          <a:bodyPr anchorCtr="0" anchor="t" bIns="48325" lIns="96675" spcFirstLastPara="1" rIns="96675" wrap="square" tIns="48325">
            <a:noAutofit/>
          </a:bodyPr>
          <a:lstStyle/>
          <a:p>
            <a:pPr indent="0" lvl="0" marL="0" marR="0" rtl="1" algn="r">
              <a:lnSpc>
                <a:spcPct val="150000"/>
              </a:lnSpc>
              <a:spcBef>
                <a:spcPts val="0"/>
              </a:spcBef>
              <a:spcAft>
                <a:spcPts val="0"/>
              </a:spcAft>
              <a:buNone/>
            </a:pPr>
            <a:r>
              <a:rPr b="1" i="0" lang="en-SA" sz="2115" u="none" cap="none" strike="noStrike">
                <a:solidFill>
                  <a:srgbClr val="4D895A"/>
                </a:solidFill>
                <a:latin typeface="Arial"/>
                <a:ea typeface="Arial"/>
                <a:cs typeface="Arial"/>
                <a:sym typeface="Arial"/>
              </a:rPr>
              <a:t>حسب دراسة تم إجرائها لدراسة سلوك المستخدمين في قراءة السياسات </a:t>
            </a:r>
            <a:endParaRPr/>
          </a:p>
          <a:p>
            <a:pPr indent="0" lvl="0" marL="0" marR="0" rtl="1" algn="r">
              <a:lnSpc>
                <a:spcPct val="150000"/>
              </a:lnSpc>
              <a:spcBef>
                <a:spcPts val="0"/>
              </a:spcBef>
              <a:spcAft>
                <a:spcPts val="0"/>
              </a:spcAft>
              <a:buNone/>
            </a:pPr>
            <a:r>
              <a:rPr b="1" i="0" lang="en-SA" sz="2115" u="none" cap="none" strike="noStrike">
                <a:solidFill>
                  <a:schemeClr val="dk1"/>
                </a:solidFill>
                <a:latin typeface="Arial"/>
                <a:ea typeface="Arial"/>
                <a:cs typeface="Arial"/>
                <a:sym typeface="Arial"/>
              </a:rPr>
              <a:t>تم تطوير تطبيق مؤقت باسم Name Drop  بحيث تنص سياسة استخدامه على بيع طفل المستخدم الأول كدفعة أولى، و انتقال ملكية جميع بيانات المستخدم لشركة Name Drop </a:t>
            </a:r>
            <a:endParaRPr/>
          </a:p>
          <a:p>
            <a:pPr indent="0" lvl="0" marL="0" marR="0" rtl="1" algn="r">
              <a:lnSpc>
                <a:spcPct val="150000"/>
              </a:lnSpc>
              <a:spcBef>
                <a:spcPts val="0"/>
              </a:spcBef>
              <a:spcAft>
                <a:spcPts val="0"/>
              </a:spcAft>
              <a:buNone/>
            </a:pPr>
            <a:r>
              <a:t/>
            </a:r>
            <a:endParaRPr b="1" i="0" sz="2115" u="none" cap="none" strike="noStrike">
              <a:solidFill>
                <a:schemeClr val="dk1"/>
              </a:solidFill>
              <a:latin typeface="Arial"/>
              <a:ea typeface="Arial"/>
              <a:cs typeface="Arial"/>
              <a:sym typeface="Arial"/>
            </a:endParaRPr>
          </a:p>
        </p:txBody>
      </p:sp>
      <p:cxnSp>
        <p:nvCxnSpPr>
          <p:cNvPr id="133" name="Google Shape;133;p2"/>
          <p:cNvCxnSpPr/>
          <p:nvPr/>
        </p:nvCxnSpPr>
        <p:spPr>
          <a:xfrm>
            <a:off x="11808456" y="1595946"/>
            <a:ext cx="0" cy="1353836"/>
          </a:xfrm>
          <a:prstGeom prst="straightConnector1">
            <a:avLst/>
          </a:prstGeom>
          <a:noFill/>
          <a:ln cap="flat" cmpd="sng" w="76200">
            <a:solidFill>
              <a:srgbClr val="4D895A"/>
            </a:solidFill>
            <a:prstDash val="solid"/>
            <a:round/>
            <a:headEnd len="sm" w="sm" type="none"/>
            <a:tailEnd len="sm" w="sm" type="none"/>
          </a:ln>
        </p:spPr>
      </p:cxnSp>
      <p:sp>
        <p:nvSpPr>
          <p:cNvPr id="134" name="Google Shape;134;p2"/>
          <p:cNvSpPr/>
          <p:nvPr/>
        </p:nvSpPr>
        <p:spPr>
          <a:xfrm>
            <a:off x="2791231" y="5883678"/>
            <a:ext cx="604768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1600" u="none" cap="none" strike="noStrike">
                <a:solidFill>
                  <a:srgbClr val="111111"/>
                </a:solidFill>
                <a:latin typeface="Arial"/>
                <a:ea typeface="Arial"/>
                <a:cs typeface="Arial"/>
                <a:sym typeface="Arial"/>
              </a:rPr>
              <a:t>Source: Jonathan Obar at York University in Toronto and Anne Oeldorf-Hirsch at the University of Connecticut</a:t>
            </a:r>
            <a:endParaRPr b="1" i="0" sz="1600" u="none" cap="none" strike="noStrike">
              <a:solidFill>
                <a:srgbClr val="000000"/>
              </a:solidFill>
              <a:latin typeface="Arial"/>
              <a:ea typeface="Arial"/>
              <a:cs typeface="Arial"/>
              <a:sym typeface="Arial"/>
            </a:endParaRPr>
          </a:p>
        </p:txBody>
      </p:sp>
      <p:sp>
        <p:nvSpPr>
          <p:cNvPr id="135" name="Google Shape;135;p2"/>
          <p:cNvSpPr txBox="1"/>
          <p:nvPr/>
        </p:nvSpPr>
        <p:spPr>
          <a:xfrm>
            <a:off x="1443631" y="3413443"/>
            <a:ext cx="10364826" cy="544912"/>
          </a:xfrm>
          <a:prstGeom prst="rect">
            <a:avLst/>
          </a:prstGeom>
          <a:noFill/>
          <a:ln>
            <a:noFill/>
          </a:ln>
        </p:spPr>
        <p:txBody>
          <a:bodyPr anchorCtr="0" anchor="t" bIns="48325" lIns="96675" spcFirstLastPara="1" rIns="96675" wrap="square" tIns="48325">
            <a:noAutofit/>
          </a:bodyPr>
          <a:lstStyle/>
          <a:p>
            <a:pPr indent="0" lvl="0" marL="0" marR="0" rtl="1" algn="r">
              <a:lnSpc>
                <a:spcPct val="150000"/>
              </a:lnSpc>
              <a:spcBef>
                <a:spcPts val="0"/>
              </a:spcBef>
              <a:spcAft>
                <a:spcPts val="0"/>
              </a:spcAft>
              <a:buNone/>
            </a:pPr>
            <a:r>
              <a:rPr b="1" i="0" lang="en-SA" sz="2961" u="none" cap="none" strike="noStrike">
                <a:solidFill>
                  <a:srgbClr val="477B79"/>
                </a:solidFill>
                <a:latin typeface="Arial"/>
                <a:ea typeface="Arial"/>
                <a:cs typeface="Arial"/>
                <a:sym typeface="Arial"/>
              </a:rPr>
              <a:t>كم عدد المستخدمين الموافقين على السياسة ؟</a:t>
            </a:r>
            <a:endParaRPr/>
          </a:p>
          <a:p>
            <a:pPr indent="0" lvl="0" marL="0" marR="0" rtl="1" algn="r">
              <a:lnSpc>
                <a:spcPct val="150000"/>
              </a:lnSpc>
              <a:spcBef>
                <a:spcPts val="0"/>
              </a:spcBef>
              <a:spcAft>
                <a:spcPts val="0"/>
              </a:spcAft>
              <a:buNone/>
            </a:pPr>
            <a:r>
              <a:rPr b="1" i="0" lang="en-SA" sz="2961" u="none" cap="none" strike="noStrike">
                <a:solidFill>
                  <a:srgbClr val="477B79"/>
                </a:solidFill>
                <a:latin typeface="Arial"/>
                <a:ea typeface="Arial"/>
                <a:cs typeface="Arial"/>
                <a:sym typeface="Arial"/>
              </a:rPr>
              <a:t> </a:t>
            </a:r>
            <a:endParaRPr/>
          </a:p>
          <a:p>
            <a:pPr indent="0" lvl="0" marL="0" marR="0" rtl="1" algn="r">
              <a:lnSpc>
                <a:spcPct val="150000"/>
              </a:lnSpc>
              <a:spcBef>
                <a:spcPts val="0"/>
              </a:spcBef>
              <a:spcAft>
                <a:spcPts val="0"/>
              </a:spcAft>
              <a:buNone/>
            </a:pPr>
            <a:r>
              <a:t/>
            </a:r>
            <a:endParaRPr b="1" i="0" sz="2961" u="none" cap="none" strike="noStrike">
              <a:solidFill>
                <a:srgbClr val="477B79"/>
              </a:solidFill>
              <a:latin typeface="Arial"/>
              <a:ea typeface="Arial"/>
              <a:cs typeface="Arial"/>
              <a:sym typeface="Arial"/>
            </a:endParaRPr>
          </a:p>
        </p:txBody>
      </p:sp>
      <p:sp>
        <p:nvSpPr>
          <p:cNvPr id="136" name="Google Shape;136;p2"/>
          <p:cNvSpPr txBox="1"/>
          <p:nvPr/>
        </p:nvSpPr>
        <p:spPr>
          <a:xfrm>
            <a:off x="-620682" y="4025814"/>
            <a:ext cx="12001500" cy="618477"/>
          </a:xfrm>
          <a:prstGeom prst="rect">
            <a:avLst/>
          </a:prstGeom>
          <a:noFill/>
          <a:ln>
            <a:noFill/>
          </a:ln>
        </p:spPr>
        <p:txBody>
          <a:bodyPr anchorCtr="0" anchor="t" bIns="48325" lIns="96675" spcFirstLastPara="1" rIns="96675" wrap="square" tIns="48325">
            <a:noAutofit/>
          </a:bodyPr>
          <a:lstStyle/>
          <a:p>
            <a:pPr indent="0" lvl="0" marL="0" marR="0" rtl="1" algn="r">
              <a:lnSpc>
                <a:spcPct val="150000"/>
              </a:lnSpc>
              <a:spcBef>
                <a:spcPts val="0"/>
              </a:spcBef>
              <a:spcAft>
                <a:spcPts val="0"/>
              </a:spcAft>
              <a:buNone/>
            </a:pPr>
            <a:r>
              <a:rPr b="1" i="0" lang="en-SA" sz="5076" u="none" cap="none" strike="noStrike">
                <a:solidFill>
                  <a:srgbClr val="FF0000"/>
                </a:solidFill>
                <a:latin typeface="Arial"/>
                <a:ea typeface="Arial"/>
                <a:cs typeface="Arial"/>
                <a:sym typeface="Arial"/>
              </a:rPr>
              <a:t>% 98 </a:t>
            </a:r>
            <a:r>
              <a:rPr b="1" i="0" lang="en-SA" sz="4230" u="none" cap="none" strike="noStrike">
                <a:solidFill>
                  <a:srgbClr val="FF0000"/>
                </a:solidFill>
                <a:latin typeface="Arial"/>
                <a:ea typeface="Arial"/>
                <a:cs typeface="Arial"/>
                <a:sym typeface="Arial"/>
              </a:rPr>
              <a:t>من المستخدمين وافقوا على السياسة </a:t>
            </a:r>
            <a:endParaRPr/>
          </a:p>
          <a:p>
            <a:pPr indent="0" lvl="0" marL="0" marR="0" rtl="1" algn="r">
              <a:lnSpc>
                <a:spcPct val="150000"/>
              </a:lnSpc>
              <a:spcBef>
                <a:spcPts val="0"/>
              </a:spcBef>
              <a:spcAft>
                <a:spcPts val="0"/>
              </a:spcAft>
              <a:buNone/>
            </a:pPr>
            <a:r>
              <a:t/>
            </a:r>
            <a:endParaRPr b="1" i="0" sz="423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17"/>
          <p:cNvSpPr txBox="1"/>
          <p:nvPr/>
        </p:nvSpPr>
        <p:spPr>
          <a:xfrm>
            <a:off x="811685" y="222970"/>
            <a:ext cx="10364826" cy="544912"/>
          </a:xfrm>
          <a:prstGeom prst="rect">
            <a:avLst/>
          </a:prstGeom>
          <a:noFill/>
          <a:ln>
            <a:noFill/>
          </a:ln>
        </p:spPr>
        <p:txBody>
          <a:bodyPr anchorCtr="0" anchor="t" bIns="48325" lIns="96675" spcFirstLastPara="1" rIns="96675" wrap="square" tIns="48325">
            <a:noAutofit/>
          </a:bodyPr>
          <a:lstStyle/>
          <a:p>
            <a:pPr indent="0" lvl="0" marL="0" marR="0" rtl="1" algn="ctr">
              <a:lnSpc>
                <a:spcPct val="90000"/>
              </a:lnSpc>
              <a:spcBef>
                <a:spcPts val="0"/>
              </a:spcBef>
              <a:spcAft>
                <a:spcPts val="0"/>
              </a:spcAft>
              <a:buNone/>
            </a:pPr>
            <a:r>
              <a:rPr b="1" i="0" lang="en-SA" sz="1692" u="none" cap="none" strike="noStrike">
                <a:solidFill>
                  <a:schemeClr val="dk1"/>
                </a:solidFill>
                <a:latin typeface="Arial"/>
                <a:ea typeface="Arial"/>
                <a:cs typeface="Arial"/>
                <a:sym typeface="Arial"/>
              </a:rPr>
              <a:t>عدم قراء السياسة سلوك سائد في المجتمع السعودي-  </a:t>
            </a:r>
            <a:r>
              <a:rPr b="1" i="0" lang="en-SA" sz="1692" u="none" cap="none" strike="noStrike">
                <a:solidFill>
                  <a:srgbClr val="477B79"/>
                </a:solidFill>
                <a:latin typeface="Arial"/>
                <a:ea typeface="Arial"/>
                <a:cs typeface="Arial"/>
                <a:sym typeface="Arial"/>
              </a:rPr>
              <a:t>نتائج الاستبيان</a:t>
            </a:r>
            <a:endParaRPr b="1" i="0" sz="1692" u="none" cap="none" strike="noStrike">
              <a:solidFill>
                <a:srgbClr val="477B79"/>
              </a:solidFill>
              <a:latin typeface="Arial"/>
              <a:ea typeface="Arial"/>
              <a:cs typeface="Arial"/>
              <a:sym typeface="Arial"/>
            </a:endParaRPr>
          </a:p>
          <a:p>
            <a:pPr indent="0" lvl="0" marL="0" marR="0" rtl="1" algn="ctr">
              <a:lnSpc>
                <a:spcPct val="90000"/>
              </a:lnSpc>
              <a:spcBef>
                <a:spcPts val="0"/>
              </a:spcBef>
              <a:spcAft>
                <a:spcPts val="0"/>
              </a:spcAft>
              <a:buNone/>
            </a:pPr>
            <a:r>
              <a:t/>
            </a:r>
            <a:endParaRPr b="1" i="0" sz="1692" u="none" cap="none" strike="noStrike">
              <a:solidFill>
                <a:srgbClr val="477B79"/>
              </a:solidFill>
              <a:latin typeface="Arial"/>
              <a:ea typeface="Arial"/>
              <a:cs typeface="Arial"/>
              <a:sym typeface="Arial"/>
            </a:endParaRPr>
          </a:p>
          <a:p>
            <a:pPr indent="0" lvl="0" marL="0" marR="0" rtl="1" algn="ctr">
              <a:lnSpc>
                <a:spcPct val="90000"/>
              </a:lnSpc>
              <a:spcBef>
                <a:spcPts val="0"/>
              </a:spcBef>
              <a:spcAft>
                <a:spcPts val="0"/>
              </a:spcAft>
              <a:buNone/>
            </a:pPr>
            <a:r>
              <a:rPr b="1" i="0" lang="en-SA" sz="1692" u="none" cap="none" strike="noStrike">
                <a:solidFill>
                  <a:srgbClr val="477B79"/>
                </a:solidFill>
                <a:latin typeface="Arial"/>
                <a:ea typeface="Arial"/>
                <a:cs typeface="Arial"/>
                <a:sym typeface="Arial"/>
              </a:rPr>
              <a:t>إجمالي الردود 86</a:t>
            </a:r>
            <a:endParaRPr b="1" i="0" sz="1692" u="none" cap="none" strike="noStrike">
              <a:solidFill>
                <a:srgbClr val="477B79"/>
              </a:solidFill>
              <a:latin typeface="Arial"/>
              <a:ea typeface="Arial"/>
              <a:cs typeface="Arial"/>
              <a:sym typeface="Arial"/>
            </a:endParaRPr>
          </a:p>
        </p:txBody>
      </p:sp>
      <p:pic>
        <p:nvPicPr>
          <p:cNvPr descr="Forms response chart. Question title: هل سبق وان قمت بقراءة السياسات قبل الموافقة عليها ؟&#10; مثل سياسة الاستخدام المقبول، سياسة حماية البريد الإلكتروني. Number of responses: 88 responses." id="142" name="Google Shape;142;p17"/>
          <p:cNvPicPr preferRelativeResize="0"/>
          <p:nvPr/>
        </p:nvPicPr>
        <p:blipFill rotWithShape="1">
          <a:blip r:embed="rId4">
            <a:alphaModFix/>
          </a:blip>
          <a:srcRect b="8952" l="1706" r="15389" t="0"/>
          <a:stretch/>
        </p:blipFill>
        <p:spPr>
          <a:xfrm>
            <a:off x="6192649" y="1230705"/>
            <a:ext cx="6320587" cy="2923566"/>
          </a:xfrm>
          <a:prstGeom prst="rect">
            <a:avLst/>
          </a:prstGeom>
          <a:noFill/>
          <a:ln cap="flat" cmpd="sng" w="76200">
            <a:solidFill>
              <a:srgbClr val="477B79"/>
            </a:solidFill>
            <a:prstDash val="solid"/>
            <a:round/>
            <a:headEnd len="sm" w="sm" type="none"/>
            <a:tailEnd len="sm" w="sm" type="none"/>
          </a:ln>
        </p:spPr>
      </p:pic>
      <p:pic>
        <p:nvPicPr>
          <p:cNvPr descr="Forms response chart. Question title: هل سبق و  مررت بمشكلة بسبب عدم قراءة السياسات ؟ . Number of responses: 86 responses." id="143" name="Google Shape;143;p17"/>
          <p:cNvPicPr preferRelativeResize="0"/>
          <p:nvPr/>
        </p:nvPicPr>
        <p:blipFill rotWithShape="1">
          <a:blip r:embed="rId5">
            <a:alphaModFix/>
          </a:blip>
          <a:srcRect b="7138" l="2093" r="30580" t="7350"/>
          <a:stretch/>
        </p:blipFill>
        <p:spPr>
          <a:xfrm>
            <a:off x="380440" y="1230705"/>
            <a:ext cx="5613659" cy="2923566"/>
          </a:xfrm>
          <a:prstGeom prst="rect">
            <a:avLst/>
          </a:prstGeom>
          <a:noFill/>
          <a:ln cap="flat" cmpd="sng" w="76200">
            <a:solidFill>
              <a:srgbClr val="477B79"/>
            </a:solidFill>
            <a:prstDash val="solid"/>
            <a:round/>
            <a:headEnd len="sm" w="sm" type="none"/>
            <a:tailEnd len="sm" w="sm" type="none"/>
          </a:ln>
        </p:spPr>
      </p:pic>
      <p:pic>
        <p:nvPicPr>
          <p:cNvPr id="144" name="Google Shape;144;p17"/>
          <p:cNvPicPr preferRelativeResize="0"/>
          <p:nvPr/>
        </p:nvPicPr>
        <p:blipFill rotWithShape="1">
          <a:blip r:embed="rId6">
            <a:alphaModFix/>
          </a:blip>
          <a:srcRect b="0" l="0" r="0" t="0"/>
          <a:stretch/>
        </p:blipFill>
        <p:spPr>
          <a:xfrm>
            <a:off x="10711460" y="2905120"/>
            <a:ext cx="1405561" cy="1405561"/>
          </a:xfrm>
          <a:prstGeom prst="rect">
            <a:avLst/>
          </a:prstGeom>
          <a:noFill/>
          <a:ln>
            <a:noFill/>
          </a:ln>
        </p:spPr>
      </p:pic>
      <p:pic>
        <p:nvPicPr>
          <p:cNvPr id="145" name="Google Shape;145;p17"/>
          <p:cNvPicPr preferRelativeResize="0"/>
          <p:nvPr/>
        </p:nvPicPr>
        <p:blipFill rotWithShape="1">
          <a:blip r:embed="rId6">
            <a:alphaModFix/>
          </a:blip>
          <a:srcRect b="0" l="0" r="0" t="0"/>
          <a:stretch/>
        </p:blipFill>
        <p:spPr>
          <a:xfrm>
            <a:off x="4413361" y="2921986"/>
            <a:ext cx="1405561" cy="1405561"/>
          </a:xfrm>
          <a:prstGeom prst="rect">
            <a:avLst/>
          </a:prstGeom>
          <a:noFill/>
          <a:ln>
            <a:noFill/>
          </a:ln>
        </p:spPr>
      </p:pic>
      <p:pic>
        <p:nvPicPr>
          <p:cNvPr id="146" name="Google Shape;146;p17"/>
          <p:cNvPicPr preferRelativeResize="0"/>
          <p:nvPr/>
        </p:nvPicPr>
        <p:blipFill rotWithShape="1">
          <a:blip r:embed="rId7">
            <a:alphaModFix/>
          </a:blip>
          <a:srcRect b="0" l="0" r="0" t="0"/>
          <a:stretch/>
        </p:blipFill>
        <p:spPr>
          <a:xfrm>
            <a:off x="3662207" y="4327546"/>
            <a:ext cx="6320587" cy="2545164"/>
          </a:xfrm>
          <a:prstGeom prst="rect">
            <a:avLst/>
          </a:prstGeom>
          <a:noFill/>
          <a:ln cap="flat" cmpd="sng" w="76200">
            <a:solidFill>
              <a:srgbClr val="477B79"/>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18"/>
          <p:cNvSpPr txBox="1"/>
          <p:nvPr/>
        </p:nvSpPr>
        <p:spPr>
          <a:xfrm>
            <a:off x="811685" y="222970"/>
            <a:ext cx="10364826" cy="544912"/>
          </a:xfrm>
          <a:prstGeom prst="rect">
            <a:avLst/>
          </a:prstGeom>
          <a:noFill/>
          <a:ln>
            <a:noFill/>
          </a:ln>
        </p:spPr>
        <p:txBody>
          <a:bodyPr anchorCtr="0" anchor="t" bIns="48325" lIns="96675" spcFirstLastPara="1" rIns="96675" wrap="square" tIns="48325">
            <a:noAutofit/>
          </a:bodyPr>
          <a:lstStyle/>
          <a:p>
            <a:pPr indent="0" lvl="0" marL="0" marR="0" rtl="1" algn="ctr">
              <a:lnSpc>
                <a:spcPct val="90000"/>
              </a:lnSpc>
              <a:spcBef>
                <a:spcPts val="0"/>
              </a:spcBef>
              <a:spcAft>
                <a:spcPts val="0"/>
              </a:spcAft>
              <a:buNone/>
            </a:pPr>
            <a:r>
              <a:rPr b="1" i="0" lang="en-SA" sz="1692" u="none" cap="none" strike="noStrike">
                <a:solidFill>
                  <a:schemeClr val="dk1"/>
                </a:solidFill>
                <a:latin typeface="Arial"/>
                <a:ea typeface="Arial"/>
                <a:cs typeface="Arial"/>
                <a:sym typeface="Arial"/>
              </a:rPr>
              <a:t>عدم قراء السياسة سلوك سائد في المجتمع السعودي-  </a:t>
            </a:r>
            <a:r>
              <a:rPr b="1" i="0" lang="en-SA" sz="1692" u="none" cap="none" strike="noStrike">
                <a:solidFill>
                  <a:srgbClr val="477B79"/>
                </a:solidFill>
                <a:latin typeface="Arial"/>
                <a:ea typeface="Arial"/>
                <a:cs typeface="Arial"/>
                <a:sym typeface="Arial"/>
              </a:rPr>
              <a:t>نتائج الاستبيان</a:t>
            </a:r>
            <a:endParaRPr b="1" i="0" sz="1692" u="none" cap="none" strike="noStrike">
              <a:solidFill>
                <a:srgbClr val="477B79"/>
              </a:solidFill>
              <a:latin typeface="Arial"/>
              <a:ea typeface="Arial"/>
              <a:cs typeface="Arial"/>
              <a:sym typeface="Arial"/>
            </a:endParaRPr>
          </a:p>
          <a:p>
            <a:pPr indent="0" lvl="0" marL="0" marR="0" rtl="1" algn="ctr">
              <a:lnSpc>
                <a:spcPct val="90000"/>
              </a:lnSpc>
              <a:spcBef>
                <a:spcPts val="0"/>
              </a:spcBef>
              <a:spcAft>
                <a:spcPts val="0"/>
              </a:spcAft>
              <a:buNone/>
            </a:pPr>
            <a:r>
              <a:t/>
            </a:r>
            <a:endParaRPr b="1" i="0" sz="1692" u="none" cap="none" strike="noStrike">
              <a:solidFill>
                <a:srgbClr val="477B79"/>
              </a:solidFill>
              <a:latin typeface="Arial"/>
              <a:ea typeface="Arial"/>
              <a:cs typeface="Arial"/>
              <a:sym typeface="Arial"/>
            </a:endParaRPr>
          </a:p>
          <a:p>
            <a:pPr indent="0" lvl="0" marL="0" marR="0" rtl="1" algn="ctr">
              <a:lnSpc>
                <a:spcPct val="90000"/>
              </a:lnSpc>
              <a:spcBef>
                <a:spcPts val="0"/>
              </a:spcBef>
              <a:spcAft>
                <a:spcPts val="0"/>
              </a:spcAft>
              <a:buNone/>
            </a:pPr>
            <a:r>
              <a:rPr b="1" i="0" lang="en-SA" sz="1692" u="none" cap="none" strike="noStrike">
                <a:solidFill>
                  <a:srgbClr val="477B79"/>
                </a:solidFill>
                <a:latin typeface="Arial"/>
                <a:ea typeface="Arial"/>
                <a:cs typeface="Arial"/>
                <a:sym typeface="Arial"/>
              </a:rPr>
              <a:t>إجمالي الردود 86</a:t>
            </a:r>
            <a:endParaRPr b="1" i="0" sz="1692" u="none" cap="none" strike="noStrike">
              <a:solidFill>
                <a:srgbClr val="477B79"/>
              </a:solidFill>
              <a:latin typeface="Arial"/>
              <a:ea typeface="Arial"/>
              <a:cs typeface="Arial"/>
              <a:sym typeface="Arial"/>
            </a:endParaRPr>
          </a:p>
        </p:txBody>
      </p:sp>
      <p:pic>
        <p:nvPicPr>
          <p:cNvPr id="152" name="Google Shape;152;p18"/>
          <p:cNvPicPr preferRelativeResize="0"/>
          <p:nvPr/>
        </p:nvPicPr>
        <p:blipFill rotWithShape="1">
          <a:blip r:embed="rId4">
            <a:alphaModFix/>
          </a:blip>
          <a:srcRect b="0" l="0" r="0" t="0"/>
          <a:stretch/>
        </p:blipFill>
        <p:spPr>
          <a:xfrm>
            <a:off x="5679774" y="1876252"/>
            <a:ext cx="5215440" cy="3384993"/>
          </a:xfrm>
          <a:prstGeom prst="rect">
            <a:avLst/>
          </a:prstGeom>
          <a:noFill/>
          <a:ln>
            <a:noFill/>
          </a:ln>
        </p:spPr>
      </p:pic>
      <p:sp>
        <p:nvSpPr>
          <p:cNvPr id="153" name="Google Shape;153;p18"/>
          <p:cNvSpPr/>
          <p:nvPr/>
        </p:nvSpPr>
        <p:spPr>
          <a:xfrm>
            <a:off x="5679773" y="4802825"/>
            <a:ext cx="5075675" cy="619576"/>
          </a:xfrm>
          <a:prstGeom prst="rect">
            <a:avLst/>
          </a:prstGeom>
          <a:noFill/>
          <a:ln cap="flat" cmpd="sng" w="76200">
            <a:solidFill>
              <a:srgbClr val="4D895A"/>
            </a:solidFill>
            <a:prstDash val="solid"/>
            <a:round/>
            <a:headEnd len="sm" w="sm" type="none"/>
            <a:tailEnd len="sm" w="sm" type="none"/>
          </a:ln>
        </p:spPr>
        <p:txBody>
          <a:bodyPr anchorCtr="0" anchor="ctr" bIns="48350" lIns="96700" spcFirstLastPara="1" rIns="96700" wrap="square" tIns="4835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cxnSp>
        <p:nvCxnSpPr>
          <p:cNvPr id="154" name="Google Shape;154;p18"/>
          <p:cNvCxnSpPr/>
          <p:nvPr/>
        </p:nvCxnSpPr>
        <p:spPr>
          <a:xfrm flipH="1">
            <a:off x="10895214" y="4165613"/>
            <a:ext cx="571251" cy="945139"/>
          </a:xfrm>
          <a:prstGeom prst="straightConnector1">
            <a:avLst/>
          </a:prstGeom>
          <a:noFill/>
          <a:ln cap="flat" cmpd="sng" w="76200">
            <a:solidFill>
              <a:srgbClr val="4D895A"/>
            </a:solidFill>
            <a:prstDash val="solid"/>
            <a:round/>
            <a:headEnd len="sm" w="sm" type="none"/>
            <a:tailEnd len="med" w="med" type="triangle"/>
          </a:ln>
        </p:spPr>
      </p:cxnSp>
      <p:sp>
        <p:nvSpPr>
          <p:cNvPr id="155" name="Google Shape;155;p18"/>
          <p:cNvSpPr/>
          <p:nvPr/>
        </p:nvSpPr>
        <p:spPr>
          <a:xfrm>
            <a:off x="11180839" y="1948406"/>
            <a:ext cx="1136593" cy="482889"/>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None/>
            </a:pPr>
            <a:r>
              <a:rPr b="1" i="0" lang="en-SA" sz="2538" u="none" cap="none" strike="noStrike">
                <a:solidFill>
                  <a:srgbClr val="477B79"/>
                </a:solidFill>
                <a:latin typeface="Arial"/>
                <a:ea typeface="Arial"/>
                <a:cs typeface="Arial"/>
                <a:sym typeface="Arial"/>
              </a:rPr>
              <a:t>% 99</a:t>
            </a:r>
            <a:endParaRPr b="0" i="0" sz="2538" u="none" cap="none" strike="noStrike">
              <a:solidFill>
                <a:srgbClr val="477B79"/>
              </a:solidFill>
              <a:latin typeface="Arial"/>
              <a:ea typeface="Arial"/>
              <a:cs typeface="Arial"/>
              <a:sym typeface="Arial"/>
            </a:endParaRPr>
          </a:p>
        </p:txBody>
      </p:sp>
      <p:sp>
        <p:nvSpPr>
          <p:cNvPr id="156" name="Google Shape;156;p18"/>
          <p:cNvSpPr/>
          <p:nvPr/>
        </p:nvSpPr>
        <p:spPr>
          <a:xfrm>
            <a:off x="11180841" y="2431295"/>
            <a:ext cx="1398510" cy="1569660"/>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None/>
            </a:pPr>
            <a:r>
              <a:rPr b="1" i="0" lang="en-SA" sz="1600" u="none" cap="none" strike="noStrike">
                <a:solidFill>
                  <a:srgbClr val="477B79"/>
                </a:solidFill>
                <a:latin typeface="Arial"/>
                <a:ea typeface="Arial"/>
                <a:cs typeface="Arial"/>
                <a:sym typeface="Arial"/>
              </a:rPr>
              <a:t>أجابوا أن إسهاب و طولها السياسة أحد أهم العوامل لعدم قراءة السياسة </a:t>
            </a:r>
            <a:endParaRPr b="0" i="0" sz="1600" u="none" cap="none" strike="noStrike">
              <a:solidFill>
                <a:srgbClr val="477B79"/>
              </a:solidFill>
              <a:latin typeface="Arial"/>
              <a:ea typeface="Arial"/>
              <a:cs typeface="Arial"/>
              <a:sym typeface="Arial"/>
            </a:endParaRPr>
          </a:p>
        </p:txBody>
      </p:sp>
      <p:pic>
        <p:nvPicPr>
          <p:cNvPr id="157" name="Google Shape;157;p18"/>
          <p:cNvPicPr preferRelativeResize="0"/>
          <p:nvPr/>
        </p:nvPicPr>
        <p:blipFill rotWithShape="1">
          <a:blip r:embed="rId5">
            <a:alphaModFix/>
          </a:blip>
          <a:srcRect b="25665" l="0" r="0" t="61863"/>
          <a:stretch/>
        </p:blipFill>
        <p:spPr>
          <a:xfrm>
            <a:off x="318472" y="3353890"/>
            <a:ext cx="3330348" cy="617789"/>
          </a:xfrm>
          <a:prstGeom prst="rect">
            <a:avLst/>
          </a:prstGeom>
          <a:noFill/>
          <a:ln>
            <a:noFill/>
          </a:ln>
        </p:spPr>
      </p:pic>
      <p:pic>
        <p:nvPicPr>
          <p:cNvPr id="158" name="Google Shape;158;p18"/>
          <p:cNvPicPr preferRelativeResize="0"/>
          <p:nvPr/>
        </p:nvPicPr>
        <p:blipFill rotWithShape="1">
          <a:blip r:embed="rId6">
            <a:alphaModFix/>
          </a:blip>
          <a:srcRect b="75205" l="0" r="0" t="0"/>
          <a:stretch/>
        </p:blipFill>
        <p:spPr>
          <a:xfrm>
            <a:off x="318472" y="2135032"/>
            <a:ext cx="4137598" cy="886252"/>
          </a:xfrm>
          <a:prstGeom prst="rect">
            <a:avLst/>
          </a:prstGeom>
          <a:noFill/>
          <a:ln>
            <a:noFill/>
          </a:ln>
        </p:spPr>
      </p:pic>
      <p:sp>
        <p:nvSpPr>
          <p:cNvPr id="159" name="Google Shape;159;p18"/>
          <p:cNvSpPr/>
          <p:nvPr/>
        </p:nvSpPr>
        <p:spPr>
          <a:xfrm>
            <a:off x="318472" y="3353890"/>
            <a:ext cx="3330348" cy="525245"/>
          </a:xfrm>
          <a:prstGeom prst="rect">
            <a:avLst/>
          </a:prstGeom>
          <a:noFill/>
          <a:ln cap="flat" cmpd="sng" w="76200">
            <a:solidFill>
              <a:srgbClr val="4D895A"/>
            </a:solidFill>
            <a:prstDash val="solid"/>
            <a:round/>
            <a:headEnd len="sm" w="sm" type="none"/>
            <a:tailEnd len="sm" w="sm" type="none"/>
          </a:ln>
        </p:spPr>
        <p:txBody>
          <a:bodyPr anchorCtr="0" anchor="ctr" bIns="48350" lIns="96700" spcFirstLastPara="1" rIns="96700" wrap="square" tIns="4835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
        <p:nvSpPr>
          <p:cNvPr id="160" name="Google Shape;160;p18"/>
          <p:cNvSpPr/>
          <p:nvPr/>
        </p:nvSpPr>
        <p:spPr>
          <a:xfrm>
            <a:off x="318472" y="2135031"/>
            <a:ext cx="4137598" cy="886253"/>
          </a:xfrm>
          <a:prstGeom prst="rect">
            <a:avLst/>
          </a:prstGeom>
          <a:noFill/>
          <a:ln cap="flat" cmpd="sng" w="76200">
            <a:solidFill>
              <a:srgbClr val="4D895A"/>
            </a:solidFill>
            <a:prstDash val="solid"/>
            <a:round/>
            <a:headEnd len="sm" w="sm" type="none"/>
            <a:tailEnd len="sm" w="sm" type="none"/>
          </a:ln>
        </p:spPr>
        <p:txBody>
          <a:bodyPr anchorCtr="0" anchor="ctr" bIns="48350" lIns="96700" spcFirstLastPara="1" rIns="96700" wrap="square" tIns="4835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pic>
        <p:nvPicPr>
          <p:cNvPr id="161" name="Google Shape;161;p18"/>
          <p:cNvPicPr preferRelativeResize="0"/>
          <p:nvPr/>
        </p:nvPicPr>
        <p:blipFill rotWithShape="1">
          <a:blip r:embed="rId7">
            <a:alphaModFix/>
          </a:blip>
          <a:srcRect b="0" l="0" r="0" t="73573"/>
          <a:stretch/>
        </p:blipFill>
        <p:spPr>
          <a:xfrm>
            <a:off x="318472" y="4300166"/>
            <a:ext cx="5112972" cy="1122235"/>
          </a:xfrm>
          <a:prstGeom prst="rect">
            <a:avLst/>
          </a:prstGeom>
          <a:noFill/>
          <a:ln>
            <a:noFill/>
          </a:ln>
        </p:spPr>
      </p:pic>
      <p:sp>
        <p:nvSpPr>
          <p:cNvPr id="162" name="Google Shape;162;p18"/>
          <p:cNvSpPr/>
          <p:nvPr/>
        </p:nvSpPr>
        <p:spPr>
          <a:xfrm>
            <a:off x="318471" y="4211742"/>
            <a:ext cx="5112973" cy="1210659"/>
          </a:xfrm>
          <a:prstGeom prst="rect">
            <a:avLst/>
          </a:prstGeom>
          <a:noFill/>
          <a:ln cap="flat" cmpd="sng" w="76200">
            <a:solidFill>
              <a:srgbClr val="4D895A"/>
            </a:solidFill>
            <a:prstDash val="solid"/>
            <a:round/>
            <a:headEnd len="sm" w="sm" type="none"/>
            <a:tailEnd len="sm" w="sm" type="none"/>
          </a:ln>
        </p:spPr>
        <p:txBody>
          <a:bodyPr anchorCtr="0" anchor="ctr" bIns="48350" lIns="96700" spcFirstLastPara="1" rIns="96700" wrap="square" tIns="4835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9"/>
          <p:cNvSpPr/>
          <p:nvPr/>
        </p:nvSpPr>
        <p:spPr>
          <a:xfrm>
            <a:off x="8159580" y="2774041"/>
            <a:ext cx="634022" cy="920119"/>
          </a:xfrm>
          <a:prstGeom prst="downArrow">
            <a:avLst>
              <a:gd fmla="val 50000" name="adj1"/>
              <a:gd fmla="val 50000" name="adj2"/>
            </a:avLst>
          </a:prstGeom>
          <a:solidFill>
            <a:schemeClr val="lt1"/>
          </a:solidFill>
          <a:ln cap="flat" cmpd="sng" w="25400">
            <a:solidFill>
              <a:srgbClr val="002060"/>
            </a:solidFill>
            <a:prstDash val="solid"/>
            <a:round/>
            <a:headEnd len="sm" w="sm" type="none"/>
            <a:tailEnd len="sm" w="sm" type="none"/>
          </a:ln>
        </p:spPr>
        <p:txBody>
          <a:bodyPr anchorCtr="0" anchor="ctr" bIns="48350" lIns="96700" spcFirstLastPara="1" rIns="96700" wrap="square" tIns="48350">
            <a:noAutofit/>
          </a:bodyPr>
          <a:lstStyle/>
          <a:p>
            <a:pPr indent="0" lvl="0" marL="0" marR="0" rtl="0" algn="ctr">
              <a:lnSpc>
                <a:spcPct val="100000"/>
              </a:lnSpc>
              <a:spcBef>
                <a:spcPts val="0"/>
              </a:spcBef>
              <a:spcAft>
                <a:spcPts val="0"/>
              </a:spcAft>
              <a:buNone/>
            </a:pPr>
            <a:r>
              <a:t/>
            </a:r>
            <a:endParaRPr b="0" i="0" sz="2701" u="none" cap="none" strike="noStrike">
              <a:solidFill>
                <a:schemeClr val="lt1"/>
              </a:solidFill>
              <a:latin typeface="Arial"/>
              <a:ea typeface="Arial"/>
              <a:cs typeface="Arial"/>
              <a:sym typeface="Arial"/>
            </a:endParaRPr>
          </a:p>
        </p:txBody>
      </p:sp>
      <p:pic>
        <p:nvPicPr>
          <p:cNvPr id="168" name="Google Shape;168;p19"/>
          <p:cNvPicPr preferRelativeResize="0"/>
          <p:nvPr/>
        </p:nvPicPr>
        <p:blipFill rotWithShape="1">
          <a:blip r:embed="rId4">
            <a:alphaModFix/>
          </a:blip>
          <a:srcRect b="0" l="0" r="0" t="0"/>
          <a:stretch/>
        </p:blipFill>
        <p:spPr>
          <a:xfrm>
            <a:off x="2183524" y="3881314"/>
            <a:ext cx="8526626" cy="2194674"/>
          </a:xfrm>
          <a:prstGeom prst="rect">
            <a:avLst/>
          </a:prstGeom>
          <a:noFill/>
          <a:ln>
            <a:noFill/>
          </a:ln>
        </p:spPr>
      </p:pic>
      <p:sp>
        <p:nvSpPr>
          <p:cNvPr id="169" name="Google Shape;169;p19"/>
          <p:cNvSpPr/>
          <p:nvPr/>
        </p:nvSpPr>
        <p:spPr>
          <a:xfrm>
            <a:off x="11191093" y="4889798"/>
            <a:ext cx="889987" cy="4828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2538" u="none" cap="none" strike="noStrike">
                <a:solidFill>
                  <a:srgbClr val="477B79"/>
                </a:solidFill>
                <a:latin typeface="Arial"/>
                <a:ea typeface="Arial"/>
                <a:cs typeface="Arial"/>
                <a:sym typeface="Arial"/>
              </a:rPr>
              <a:t>190+</a:t>
            </a:r>
            <a:endParaRPr/>
          </a:p>
        </p:txBody>
      </p:sp>
      <p:sp>
        <p:nvSpPr>
          <p:cNvPr id="170" name="Google Shape;170;p19"/>
          <p:cNvSpPr/>
          <p:nvPr/>
        </p:nvSpPr>
        <p:spPr>
          <a:xfrm>
            <a:off x="10912797" y="5497910"/>
            <a:ext cx="1694700" cy="4830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SA" sz="2538" u="none" cap="none" strike="noStrike">
                <a:solidFill>
                  <a:srgbClr val="477B79"/>
                </a:solidFill>
                <a:latin typeface="Arial"/>
                <a:ea typeface="Arial"/>
                <a:cs typeface="Arial"/>
                <a:sym typeface="Arial"/>
              </a:rPr>
              <a:t>جهة حكومية</a:t>
            </a:r>
            <a:endParaRPr b="1" i="0" sz="2538" u="none" cap="none" strike="noStrike">
              <a:solidFill>
                <a:srgbClr val="477B79"/>
              </a:solidFill>
              <a:latin typeface="Arial"/>
              <a:ea typeface="Arial"/>
              <a:cs typeface="Arial"/>
              <a:sym typeface="Arial"/>
            </a:endParaRPr>
          </a:p>
        </p:txBody>
      </p:sp>
      <p:pic>
        <p:nvPicPr>
          <p:cNvPr descr="تحميل شعار الرسمي الهيئة الوطنية للأمن السيبراني السعودية عالي الجودة PNG" id="171" name="Google Shape;171;p19"/>
          <p:cNvPicPr preferRelativeResize="0"/>
          <p:nvPr/>
        </p:nvPicPr>
        <p:blipFill rotWithShape="1">
          <a:blip r:embed="rId5">
            <a:alphaModFix/>
          </a:blip>
          <a:srcRect b="13216" l="0" r="0" t="0"/>
          <a:stretch/>
        </p:blipFill>
        <p:spPr>
          <a:xfrm>
            <a:off x="4768948" y="858924"/>
            <a:ext cx="2099138" cy="1663230"/>
          </a:xfrm>
          <a:prstGeom prst="rect">
            <a:avLst/>
          </a:prstGeom>
          <a:noFill/>
          <a:ln>
            <a:noFill/>
          </a:ln>
        </p:spPr>
      </p:pic>
      <p:pic>
        <p:nvPicPr>
          <p:cNvPr id="172" name="Google Shape;172;p19"/>
          <p:cNvPicPr preferRelativeResize="0"/>
          <p:nvPr/>
        </p:nvPicPr>
        <p:blipFill rotWithShape="1">
          <a:blip r:embed="rId6">
            <a:alphaModFix/>
          </a:blip>
          <a:srcRect b="0" l="0" r="0" t="0"/>
          <a:stretch/>
        </p:blipFill>
        <p:spPr>
          <a:xfrm>
            <a:off x="2934810" y="1261030"/>
            <a:ext cx="1295083" cy="1182423"/>
          </a:xfrm>
          <a:prstGeom prst="rect">
            <a:avLst/>
          </a:prstGeom>
          <a:noFill/>
          <a:ln>
            <a:noFill/>
          </a:ln>
        </p:spPr>
      </p:pic>
      <p:cxnSp>
        <p:nvCxnSpPr>
          <p:cNvPr id="173" name="Google Shape;173;p19"/>
          <p:cNvCxnSpPr/>
          <p:nvPr/>
        </p:nvCxnSpPr>
        <p:spPr>
          <a:xfrm>
            <a:off x="2627086" y="2774041"/>
            <a:ext cx="7639502" cy="0"/>
          </a:xfrm>
          <a:prstGeom prst="straightConnector1">
            <a:avLst/>
          </a:prstGeom>
          <a:noFill/>
          <a:ln cap="flat" cmpd="sng" w="76200">
            <a:solidFill>
              <a:srgbClr val="002060"/>
            </a:solidFill>
            <a:prstDash val="solid"/>
            <a:round/>
            <a:headEnd len="sm" w="sm" type="none"/>
            <a:tailEnd len="sm" w="sm" type="none"/>
          </a:ln>
        </p:spPr>
      </p:cxnSp>
      <p:pic>
        <p:nvPicPr>
          <p:cNvPr id="174" name="Google Shape;174;p19"/>
          <p:cNvPicPr preferRelativeResize="0"/>
          <p:nvPr/>
        </p:nvPicPr>
        <p:blipFill rotWithShape="1">
          <a:blip r:embed="rId7">
            <a:alphaModFix/>
          </a:blip>
          <a:srcRect b="0" l="0" r="0" t="0"/>
          <a:stretch/>
        </p:blipFill>
        <p:spPr>
          <a:xfrm>
            <a:off x="6446839" y="921876"/>
            <a:ext cx="4294041" cy="1960251"/>
          </a:xfrm>
          <a:prstGeom prst="rect">
            <a:avLst/>
          </a:prstGeom>
          <a:noFill/>
          <a:ln>
            <a:noFill/>
          </a:ln>
        </p:spPr>
      </p:pic>
      <p:sp>
        <p:nvSpPr>
          <p:cNvPr id="175" name="Google Shape;175;p19"/>
          <p:cNvSpPr/>
          <p:nvPr/>
        </p:nvSpPr>
        <p:spPr>
          <a:xfrm>
            <a:off x="5131779" y="2996627"/>
            <a:ext cx="2970685" cy="5479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2961" u="none" cap="none" strike="noStrike">
                <a:solidFill>
                  <a:schemeClr val="lt1"/>
                </a:solidFill>
                <a:latin typeface="Arial"/>
                <a:ea typeface="Arial"/>
                <a:cs typeface="Arial"/>
                <a:sym typeface="Arial"/>
              </a:rPr>
              <a:t>تشريعات في تزايد +</a:t>
            </a:r>
            <a:endParaRPr b="1" i="0" sz="2961" u="none" cap="none" strike="noStrike">
              <a:solidFill>
                <a:schemeClr val="lt1"/>
              </a:solidFill>
              <a:latin typeface="Arial"/>
              <a:ea typeface="Arial"/>
              <a:cs typeface="Arial"/>
              <a:sym typeface="Arial"/>
            </a:endParaRPr>
          </a:p>
        </p:txBody>
      </p:sp>
      <p:sp>
        <p:nvSpPr>
          <p:cNvPr id="176" name="Google Shape;176;p19"/>
          <p:cNvSpPr/>
          <p:nvPr/>
        </p:nvSpPr>
        <p:spPr>
          <a:xfrm>
            <a:off x="10306462" y="1654463"/>
            <a:ext cx="2068608" cy="12640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SA" sz="2538" u="none" cap="none" strike="noStrike">
                <a:solidFill>
                  <a:srgbClr val="477B79"/>
                </a:solidFill>
                <a:latin typeface="Arial"/>
                <a:ea typeface="Arial"/>
                <a:cs typeface="Arial"/>
                <a:sym typeface="Arial"/>
              </a:rPr>
              <a:t>المشرعين</a:t>
            </a:r>
            <a:endParaRPr/>
          </a:p>
          <a:p>
            <a:pPr indent="0" lvl="0" marL="0" marR="0" rtl="0" algn="r">
              <a:lnSpc>
                <a:spcPct val="100000"/>
              </a:lnSpc>
              <a:spcBef>
                <a:spcPts val="0"/>
              </a:spcBef>
              <a:spcAft>
                <a:spcPts val="0"/>
              </a:spcAft>
              <a:buNone/>
            </a:pPr>
            <a:r>
              <a:rPr b="1" i="0" lang="en-SA" sz="2538" u="none" cap="none" strike="noStrike">
                <a:solidFill>
                  <a:srgbClr val="477B79"/>
                </a:solidFill>
                <a:latin typeface="Arial"/>
                <a:ea typeface="Arial"/>
                <a:cs typeface="Arial"/>
                <a:sym typeface="Arial"/>
              </a:rPr>
              <a:t>على سبيل الذكر لا الحصر  </a:t>
            </a:r>
            <a:endParaRPr b="1" i="0" sz="2538" u="none" cap="none" strike="noStrike">
              <a:solidFill>
                <a:srgbClr val="477B79"/>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0"/>
          <p:cNvSpPr/>
          <p:nvPr/>
        </p:nvSpPr>
        <p:spPr>
          <a:xfrm>
            <a:off x="7235764" y="2990778"/>
            <a:ext cx="4895080" cy="426284"/>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82" name="Google Shape;182;p20"/>
          <p:cNvPicPr preferRelativeResize="0"/>
          <p:nvPr/>
        </p:nvPicPr>
        <p:blipFill rotWithShape="1">
          <a:blip r:embed="rId4">
            <a:alphaModFix/>
          </a:blip>
          <a:srcRect b="0" l="0" r="0" t="0"/>
          <a:stretch/>
        </p:blipFill>
        <p:spPr>
          <a:xfrm>
            <a:off x="7806717" y="40747"/>
            <a:ext cx="2929427" cy="2273276"/>
          </a:xfrm>
          <a:prstGeom prst="rect">
            <a:avLst/>
          </a:prstGeom>
          <a:noFill/>
          <a:ln>
            <a:noFill/>
          </a:ln>
        </p:spPr>
      </p:pic>
      <p:sp>
        <p:nvSpPr>
          <p:cNvPr id="183" name="Google Shape;183;p20"/>
          <p:cNvSpPr txBox="1"/>
          <p:nvPr/>
        </p:nvSpPr>
        <p:spPr>
          <a:xfrm>
            <a:off x="2212284" y="546606"/>
            <a:ext cx="8158890" cy="878715"/>
          </a:xfrm>
          <a:prstGeom prst="rect">
            <a:avLst/>
          </a:prstGeom>
          <a:noFill/>
          <a:ln>
            <a:noFill/>
          </a:ln>
        </p:spPr>
        <p:txBody>
          <a:bodyPr anchorCtr="0" anchor="t" bIns="48325" lIns="96675" spcFirstLastPara="1" rIns="96675" wrap="square" tIns="48325">
            <a:spAutoFit/>
          </a:bodyPr>
          <a:lstStyle/>
          <a:p>
            <a:pPr indent="0" lvl="0" marL="0" marR="0" rtl="0" algn="ctr">
              <a:lnSpc>
                <a:spcPct val="100000"/>
              </a:lnSpc>
              <a:spcBef>
                <a:spcPts val="0"/>
              </a:spcBef>
              <a:spcAft>
                <a:spcPts val="0"/>
              </a:spcAft>
              <a:buNone/>
            </a:pPr>
            <a:r>
              <a:rPr b="1" i="0" lang="en-SA" sz="2538" u="none" cap="none" strike="noStrike">
                <a:solidFill>
                  <a:srgbClr val="7030A0"/>
                </a:solidFill>
                <a:latin typeface="Arial"/>
                <a:ea typeface="Arial"/>
                <a:cs typeface="Arial"/>
                <a:sym typeface="Arial"/>
              </a:rPr>
              <a:t>أنسنة سياسات الأمن السيبراني</a:t>
            </a:r>
            <a:endParaRPr b="1" i="0" sz="2538" u="none" cap="none" strike="noStrike">
              <a:solidFill>
                <a:srgbClr val="7030A0"/>
              </a:solidFill>
              <a:latin typeface="Arial"/>
              <a:ea typeface="Arial"/>
              <a:cs typeface="Arial"/>
              <a:sym typeface="Arial"/>
            </a:endParaRPr>
          </a:p>
          <a:p>
            <a:pPr indent="0" lvl="0" marL="0" marR="0" rtl="0" algn="ctr">
              <a:lnSpc>
                <a:spcPct val="100000"/>
              </a:lnSpc>
              <a:spcBef>
                <a:spcPts val="0"/>
              </a:spcBef>
              <a:spcAft>
                <a:spcPts val="0"/>
              </a:spcAft>
              <a:buNone/>
            </a:pPr>
            <a:r>
              <a:rPr b="1" i="0" lang="en-SA" sz="2538" u="none" cap="none" strike="noStrike">
                <a:solidFill>
                  <a:srgbClr val="4D895A"/>
                </a:solidFill>
                <a:latin typeface="Arial"/>
                <a:ea typeface="Arial"/>
                <a:cs typeface="Arial"/>
                <a:sym typeface="Arial"/>
              </a:rPr>
              <a:t>Illustrated policies</a:t>
            </a:r>
            <a:endParaRPr b="1" i="0" sz="2538" u="none" cap="none" strike="noStrike">
              <a:solidFill>
                <a:srgbClr val="4D895A"/>
              </a:solidFill>
              <a:latin typeface="Arial"/>
              <a:ea typeface="Arial"/>
              <a:cs typeface="Arial"/>
              <a:sym typeface="Arial"/>
            </a:endParaRPr>
          </a:p>
        </p:txBody>
      </p:sp>
      <p:sp>
        <p:nvSpPr>
          <p:cNvPr id="184" name="Google Shape;184;p20"/>
          <p:cNvSpPr txBox="1"/>
          <p:nvPr/>
        </p:nvSpPr>
        <p:spPr>
          <a:xfrm>
            <a:off x="4010025" y="1607606"/>
            <a:ext cx="3868686" cy="544912"/>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2538" u="none" cap="none" strike="noStrike">
                <a:solidFill>
                  <a:schemeClr val="dk1"/>
                </a:solidFill>
                <a:latin typeface="Arial"/>
                <a:ea typeface="Arial"/>
                <a:cs typeface="Arial"/>
                <a:sym typeface="Arial"/>
              </a:rPr>
              <a:t>نموذج العمل و الاستدامة </a:t>
            </a:r>
            <a:endParaRPr b="1" i="0" sz="2538" u="none" cap="none" strike="noStrike">
              <a:solidFill>
                <a:schemeClr val="dk1"/>
              </a:solidFill>
              <a:latin typeface="Arial"/>
              <a:ea typeface="Arial"/>
              <a:cs typeface="Arial"/>
              <a:sym typeface="Arial"/>
            </a:endParaRPr>
          </a:p>
        </p:txBody>
      </p:sp>
      <p:sp>
        <p:nvSpPr>
          <p:cNvPr id="185" name="Google Shape;185;p20"/>
          <p:cNvSpPr/>
          <p:nvPr/>
        </p:nvSpPr>
        <p:spPr>
          <a:xfrm>
            <a:off x="7635055" y="3044454"/>
            <a:ext cx="442781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1600" u="none" cap="none" strike="noStrike">
                <a:solidFill>
                  <a:schemeClr val="lt1"/>
                </a:solidFill>
                <a:latin typeface="Arial"/>
                <a:ea typeface="Arial"/>
                <a:cs typeface="Arial"/>
                <a:sym typeface="Arial"/>
              </a:rPr>
              <a:t>سياسات مُهملة طويلة  تعتمد على نصوص صعبة الفهم </a:t>
            </a:r>
            <a:endParaRPr b="0" i="0" sz="1600" u="none" cap="none" strike="noStrike">
              <a:solidFill>
                <a:schemeClr val="lt1"/>
              </a:solidFill>
              <a:latin typeface="Arial"/>
              <a:ea typeface="Arial"/>
              <a:cs typeface="Arial"/>
              <a:sym typeface="Arial"/>
            </a:endParaRPr>
          </a:p>
        </p:txBody>
      </p:sp>
      <p:sp>
        <p:nvSpPr>
          <p:cNvPr id="186" name="Google Shape;186;p20"/>
          <p:cNvSpPr/>
          <p:nvPr/>
        </p:nvSpPr>
        <p:spPr>
          <a:xfrm>
            <a:off x="7235763" y="3673116"/>
            <a:ext cx="4963614" cy="387798"/>
          </a:xfrm>
          <a:prstGeom prst="rect">
            <a:avLst/>
          </a:prstGeom>
          <a:solidFill>
            <a:srgbClr val="002060"/>
          </a:solidFill>
          <a:ln>
            <a:noFill/>
          </a:ln>
        </p:spPr>
        <p:txBody>
          <a:bodyPr anchorCtr="0" anchor="t" bIns="45700" lIns="91425" spcFirstLastPara="1" rIns="91425" wrap="square" tIns="45700">
            <a:spAutoFit/>
          </a:bodyPr>
          <a:lstStyle/>
          <a:p>
            <a:pPr indent="0" lvl="0" marL="0" marR="0" rtl="1" algn="r">
              <a:lnSpc>
                <a:spcPct val="120000"/>
              </a:lnSpc>
              <a:spcBef>
                <a:spcPts val="0"/>
              </a:spcBef>
              <a:spcAft>
                <a:spcPts val="0"/>
              </a:spcAft>
              <a:buNone/>
            </a:pPr>
            <a:r>
              <a:rPr b="1" i="0" lang="en-SA" sz="1600" u="none" cap="none" strike="noStrike">
                <a:solidFill>
                  <a:schemeClr val="lt1"/>
                </a:solidFill>
                <a:latin typeface="Arial"/>
                <a:ea typeface="Arial"/>
                <a:cs typeface="Arial"/>
                <a:sym typeface="Arial"/>
              </a:rPr>
              <a:t>تكاليف ورش التوعية الغير تفاعلية  و الغير مجدية</a:t>
            </a:r>
            <a:endParaRPr/>
          </a:p>
        </p:txBody>
      </p:sp>
      <p:sp>
        <p:nvSpPr>
          <p:cNvPr id="187" name="Google Shape;187;p20"/>
          <p:cNvSpPr/>
          <p:nvPr/>
        </p:nvSpPr>
        <p:spPr>
          <a:xfrm>
            <a:off x="7235763" y="4455417"/>
            <a:ext cx="4895080" cy="426284"/>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20"/>
          <p:cNvSpPr txBox="1"/>
          <p:nvPr>
            <p:ph idx="1" type="body"/>
          </p:nvPr>
        </p:nvSpPr>
        <p:spPr>
          <a:xfrm>
            <a:off x="7108171" y="3213731"/>
            <a:ext cx="4959512" cy="1687718"/>
          </a:xfrm>
          <a:prstGeom prst="rect">
            <a:avLst/>
          </a:prstGeom>
          <a:noFill/>
          <a:ln>
            <a:noFill/>
          </a:ln>
        </p:spPr>
        <p:txBody>
          <a:bodyPr anchorCtr="0" anchor="t" bIns="48325" lIns="96675" spcFirstLastPara="1" rIns="96675" wrap="square" tIns="48325">
            <a:normAutofit fontScale="70000" lnSpcReduction="20000"/>
          </a:bodyPr>
          <a:lstStyle/>
          <a:p>
            <a:pPr indent="0" lvl="0" marL="0" rtl="1" algn="r">
              <a:lnSpc>
                <a:spcPct val="120000"/>
              </a:lnSpc>
              <a:spcBef>
                <a:spcPts val="0"/>
              </a:spcBef>
              <a:spcAft>
                <a:spcPts val="0"/>
              </a:spcAft>
              <a:buClr>
                <a:srgbClr val="000000"/>
              </a:buClr>
              <a:buSzPct val="117647"/>
              <a:buFont typeface="Arial"/>
              <a:buNone/>
            </a:pPr>
            <a:r>
              <a:rPr b="1" lang="en-SA" sz="3400">
                <a:solidFill>
                  <a:srgbClr val="0070C0"/>
                </a:solidFill>
                <a:latin typeface="Arial"/>
                <a:ea typeface="Arial"/>
                <a:cs typeface="Arial"/>
                <a:sym typeface="Arial"/>
              </a:rPr>
              <a:t> </a:t>
            </a:r>
            <a:endParaRPr/>
          </a:p>
          <a:p>
            <a:pPr indent="0" lvl="0" marL="0" rtl="1" algn="r">
              <a:lnSpc>
                <a:spcPct val="120000"/>
              </a:lnSpc>
              <a:spcBef>
                <a:spcPts val="0"/>
              </a:spcBef>
              <a:spcAft>
                <a:spcPts val="0"/>
              </a:spcAft>
              <a:buClr>
                <a:srgbClr val="000000"/>
              </a:buClr>
              <a:buSzPct val="117647"/>
              <a:buFont typeface="Arial"/>
              <a:buNone/>
            </a:pPr>
            <a:r>
              <a:t/>
            </a:r>
            <a:endParaRPr b="1" sz="3400">
              <a:solidFill>
                <a:srgbClr val="0070C0"/>
              </a:solidFill>
              <a:latin typeface="Arial"/>
              <a:ea typeface="Arial"/>
              <a:cs typeface="Arial"/>
              <a:sym typeface="Arial"/>
            </a:endParaRPr>
          </a:p>
          <a:p>
            <a:pPr indent="0" lvl="0" marL="0" rtl="1" algn="r">
              <a:lnSpc>
                <a:spcPct val="120000"/>
              </a:lnSpc>
              <a:spcBef>
                <a:spcPts val="0"/>
              </a:spcBef>
              <a:spcAft>
                <a:spcPts val="0"/>
              </a:spcAft>
              <a:buClr>
                <a:srgbClr val="000000"/>
              </a:buClr>
              <a:buSzPct val="117647"/>
              <a:buFont typeface="Arial"/>
              <a:buNone/>
            </a:pPr>
            <a:r>
              <a:t/>
            </a:r>
            <a:endParaRPr b="1" sz="3400">
              <a:solidFill>
                <a:srgbClr val="0070C0"/>
              </a:solidFill>
              <a:latin typeface="Arial"/>
              <a:ea typeface="Arial"/>
              <a:cs typeface="Arial"/>
              <a:sym typeface="Arial"/>
            </a:endParaRPr>
          </a:p>
          <a:p>
            <a:pPr indent="0" lvl="0" marL="0" rtl="1" algn="r">
              <a:lnSpc>
                <a:spcPct val="120000"/>
              </a:lnSpc>
              <a:spcBef>
                <a:spcPts val="0"/>
              </a:spcBef>
              <a:spcAft>
                <a:spcPts val="0"/>
              </a:spcAft>
              <a:buClr>
                <a:srgbClr val="000000"/>
              </a:buClr>
              <a:buSzPct val="190476"/>
              <a:buFont typeface="Arial"/>
              <a:buNone/>
            </a:pPr>
            <a:r>
              <a:t/>
            </a:r>
            <a:endParaRPr b="1" sz="2100">
              <a:solidFill>
                <a:schemeClr val="lt1"/>
              </a:solidFill>
              <a:latin typeface="Arial"/>
              <a:ea typeface="Arial"/>
              <a:cs typeface="Arial"/>
              <a:sym typeface="Arial"/>
            </a:endParaRPr>
          </a:p>
          <a:p>
            <a:pPr indent="0" lvl="0" marL="0" rtl="1" algn="r">
              <a:lnSpc>
                <a:spcPct val="120000"/>
              </a:lnSpc>
              <a:spcBef>
                <a:spcPts val="0"/>
              </a:spcBef>
              <a:spcAft>
                <a:spcPts val="0"/>
              </a:spcAft>
              <a:buClr>
                <a:srgbClr val="000000"/>
              </a:buClr>
              <a:buSzPct val="190476"/>
              <a:buFont typeface="Arial"/>
              <a:buNone/>
            </a:pPr>
            <a:r>
              <a:rPr b="1" lang="en-SA" sz="2100">
                <a:solidFill>
                  <a:schemeClr val="lt1"/>
                </a:solidFill>
                <a:latin typeface="Arial"/>
                <a:ea typeface="Arial"/>
                <a:cs typeface="Arial"/>
                <a:sym typeface="Arial"/>
              </a:rPr>
              <a:t>نقص خبراء التوعية  الأمن السيبراني</a:t>
            </a:r>
            <a:endParaRPr/>
          </a:p>
        </p:txBody>
      </p:sp>
      <p:sp>
        <p:nvSpPr>
          <p:cNvPr id="189" name="Google Shape;189;p20"/>
          <p:cNvSpPr txBox="1"/>
          <p:nvPr/>
        </p:nvSpPr>
        <p:spPr>
          <a:xfrm>
            <a:off x="7030138" y="2367259"/>
            <a:ext cx="3868686" cy="544912"/>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2000" u="none" cap="none" strike="noStrike">
                <a:solidFill>
                  <a:srgbClr val="477B79"/>
                </a:solidFill>
                <a:latin typeface="Arial"/>
                <a:ea typeface="Arial"/>
                <a:cs typeface="Arial"/>
                <a:sym typeface="Arial"/>
              </a:rPr>
              <a:t>تحديات في الوضع الحالي </a:t>
            </a:r>
            <a:endParaRPr b="1" i="0" sz="2000" u="none" cap="none" strike="noStrike">
              <a:solidFill>
                <a:srgbClr val="477B79"/>
              </a:solidFill>
              <a:latin typeface="Arial"/>
              <a:ea typeface="Arial"/>
              <a:cs typeface="Arial"/>
              <a:sym typeface="Arial"/>
            </a:endParaRPr>
          </a:p>
        </p:txBody>
      </p:sp>
      <p:sp>
        <p:nvSpPr>
          <p:cNvPr id="190" name="Google Shape;190;p20"/>
          <p:cNvSpPr/>
          <p:nvPr/>
        </p:nvSpPr>
        <p:spPr>
          <a:xfrm>
            <a:off x="896547" y="3003913"/>
            <a:ext cx="4895080" cy="426284"/>
          </a:xfrm>
          <a:prstGeom prst="rect">
            <a:avLst/>
          </a:prstGeom>
          <a:solidFill>
            <a:srgbClr val="477B79"/>
          </a:solidFill>
          <a:ln cap="flat" cmpd="sng" w="25400">
            <a:solidFill>
              <a:srgbClr val="4D89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20"/>
          <p:cNvSpPr/>
          <p:nvPr/>
        </p:nvSpPr>
        <p:spPr>
          <a:xfrm>
            <a:off x="896547" y="3667008"/>
            <a:ext cx="4895080" cy="426284"/>
          </a:xfrm>
          <a:prstGeom prst="rect">
            <a:avLst/>
          </a:prstGeom>
          <a:solidFill>
            <a:srgbClr val="477B79"/>
          </a:solidFill>
          <a:ln cap="flat" cmpd="sng" w="25400">
            <a:solidFill>
              <a:srgbClr val="4D89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20"/>
          <p:cNvSpPr/>
          <p:nvPr/>
        </p:nvSpPr>
        <p:spPr>
          <a:xfrm>
            <a:off x="809234" y="3077877"/>
            <a:ext cx="5035205" cy="523220"/>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None/>
            </a:pPr>
            <a:r>
              <a:rPr b="1" i="0" lang="en-SA" sz="1400" u="none" cap="none" strike="noStrike">
                <a:solidFill>
                  <a:schemeClr val="lt1"/>
                </a:solidFill>
                <a:latin typeface="Arial"/>
                <a:ea typeface="Arial"/>
                <a:cs typeface="Arial"/>
                <a:sym typeface="Arial"/>
              </a:rPr>
              <a:t>ترويج ثقافة قراءة و فهم السياسات من خلال وضعها بقالب مرئي و انسنتها </a:t>
            </a:r>
            <a:endParaRPr/>
          </a:p>
          <a:p>
            <a:pPr indent="0" lvl="0" marL="0" marR="0" rtl="1" algn="r">
              <a:lnSpc>
                <a:spcPct val="100000"/>
              </a:lnSpc>
              <a:spcBef>
                <a:spcPts val="0"/>
              </a:spcBef>
              <a:spcAft>
                <a:spcPts val="0"/>
              </a:spcAft>
              <a:buNone/>
            </a:pPr>
            <a:r>
              <a:t/>
            </a:r>
            <a:endParaRPr b="0" i="0" sz="1400" u="none" cap="none" strike="noStrike">
              <a:solidFill>
                <a:srgbClr val="3A3838"/>
              </a:solidFill>
              <a:latin typeface="Arial"/>
              <a:ea typeface="Arial"/>
              <a:cs typeface="Arial"/>
              <a:sym typeface="Arial"/>
            </a:endParaRPr>
          </a:p>
        </p:txBody>
      </p:sp>
      <p:sp>
        <p:nvSpPr>
          <p:cNvPr id="193" name="Google Shape;193;p20"/>
          <p:cNvSpPr/>
          <p:nvPr/>
        </p:nvSpPr>
        <p:spPr>
          <a:xfrm>
            <a:off x="896546" y="4468552"/>
            <a:ext cx="4895080" cy="426284"/>
          </a:xfrm>
          <a:prstGeom prst="rect">
            <a:avLst/>
          </a:prstGeom>
          <a:solidFill>
            <a:srgbClr val="477B79"/>
          </a:solidFill>
          <a:ln cap="flat" cmpd="sng" w="25400">
            <a:solidFill>
              <a:srgbClr val="4D89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20"/>
          <p:cNvSpPr txBox="1"/>
          <p:nvPr/>
        </p:nvSpPr>
        <p:spPr>
          <a:xfrm>
            <a:off x="570503" y="3250835"/>
            <a:ext cx="5311102" cy="1687718"/>
          </a:xfrm>
          <a:prstGeom prst="rect">
            <a:avLst/>
          </a:prstGeom>
          <a:noFill/>
          <a:ln>
            <a:noFill/>
          </a:ln>
        </p:spPr>
        <p:txBody>
          <a:bodyPr anchorCtr="0" anchor="t" bIns="48325" lIns="96675" spcFirstLastPara="1" rIns="96675" wrap="square" tIns="48325">
            <a:normAutofit fontScale="92500" lnSpcReduction="10000"/>
          </a:bodyPr>
          <a:lstStyle/>
          <a:p>
            <a:pPr indent="0" lvl="0" marL="0" marR="0" rtl="1" algn="r">
              <a:lnSpc>
                <a:spcPct val="120000"/>
              </a:lnSpc>
              <a:spcBef>
                <a:spcPts val="0"/>
              </a:spcBef>
              <a:spcAft>
                <a:spcPts val="0"/>
              </a:spcAft>
              <a:buClr>
                <a:srgbClr val="000000"/>
              </a:buClr>
              <a:buSzPct val="126126"/>
              <a:buFont typeface="Arial"/>
              <a:buNone/>
            </a:pPr>
            <a:r>
              <a:rPr b="1" i="0" lang="en-SA" sz="2400" u="none" cap="none" strike="noStrike">
                <a:solidFill>
                  <a:srgbClr val="0070C0"/>
                </a:solidFill>
                <a:latin typeface="Arial"/>
                <a:ea typeface="Arial"/>
                <a:cs typeface="Arial"/>
                <a:sym typeface="Arial"/>
              </a:rPr>
              <a:t> </a:t>
            </a:r>
            <a:endParaRPr/>
          </a:p>
          <a:p>
            <a:pPr indent="0" lvl="0" marL="0" marR="0" rtl="1" algn="r">
              <a:lnSpc>
                <a:spcPct val="120000"/>
              </a:lnSpc>
              <a:spcBef>
                <a:spcPts val="0"/>
              </a:spcBef>
              <a:spcAft>
                <a:spcPts val="0"/>
              </a:spcAft>
              <a:buClr>
                <a:srgbClr val="000000"/>
              </a:buClr>
              <a:buSzPct val="126126"/>
              <a:buFont typeface="Arial"/>
              <a:buNone/>
            </a:pPr>
            <a:r>
              <a:t/>
            </a:r>
            <a:endParaRPr b="1" i="0" sz="2400" u="none" cap="none" strike="noStrike">
              <a:solidFill>
                <a:srgbClr val="0070C0"/>
              </a:solidFill>
              <a:latin typeface="Arial"/>
              <a:ea typeface="Arial"/>
              <a:cs typeface="Arial"/>
              <a:sym typeface="Arial"/>
            </a:endParaRPr>
          </a:p>
          <a:p>
            <a:pPr indent="0" lvl="0" marL="0" marR="0" rtl="1" algn="r">
              <a:lnSpc>
                <a:spcPct val="120000"/>
              </a:lnSpc>
              <a:spcBef>
                <a:spcPts val="0"/>
              </a:spcBef>
              <a:spcAft>
                <a:spcPts val="0"/>
              </a:spcAft>
              <a:buClr>
                <a:srgbClr val="000000"/>
              </a:buClr>
              <a:buSzPct val="126126"/>
              <a:buFont typeface="Arial"/>
              <a:buNone/>
            </a:pPr>
            <a:r>
              <a:t/>
            </a:r>
            <a:endParaRPr b="1" i="0" sz="2400" u="none" cap="none" strike="noStrike">
              <a:solidFill>
                <a:srgbClr val="0070C0"/>
              </a:solidFill>
              <a:latin typeface="Arial"/>
              <a:ea typeface="Arial"/>
              <a:cs typeface="Arial"/>
              <a:sym typeface="Arial"/>
            </a:endParaRPr>
          </a:p>
          <a:p>
            <a:pPr indent="0" lvl="0" marL="0" marR="0" rtl="1" algn="r">
              <a:lnSpc>
                <a:spcPct val="90000"/>
              </a:lnSpc>
              <a:spcBef>
                <a:spcPts val="0"/>
              </a:spcBef>
              <a:spcAft>
                <a:spcPts val="0"/>
              </a:spcAft>
              <a:buClr>
                <a:srgbClr val="3A3838"/>
              </a:buClr>
              <a:buSzPct val="189189"/>
              <a:buFont typeface="Arial"/>
              <a:buNone/>
            </a:pPr>
            <a:r>
              <a:t/>
            </a:r>
            <a:endParaRPr b="0" i="0" sz="1600" u="none" cap="none" strike="noStrike">
              <a:solidFill>
                <a:srgbClr val="3A3838"/>
              </a:solidFill>
              <a:latin typeface="Arial"/>
              <a:ea typeface="Arial"/>
              <a:cs typeface="Arial"/>
              <a:sym typeface="Arial"/>
            </a:endParaRPr>
          </a:p>
          <a:p>
            <a:pPr indent="0" lvl="0" marL="0" marR="0" rtl="1" algn="r">
              <a:lnSpc>
                <a:spcPct val="90000"/>
              </a:lnSpc>
              <a:spcBef>
                <a:spcPts val="0"/>
              </a:spcBef>
              <a:spcAft>
                <a:spcPts val="0"/>
              </a:spcAft>
              <a:buClr>
                <a:srgbClr val="3A3838"/>
              </a:buClr>
              <a:buSzPct val="189189"/>
              <a:buFont typeface="Arial"/>
              <a:buNone/>
            </a:pPr>
            <a:r>
              <a:rPr b="1" i="0" lang="en-SA" sz="1600" u="none" cap="none" strike="noStrike">
                <a:solidFill>
                  <a:schemeClr val="lt1"/>
                </a:solidFill>
                <a:latin typeface="Arial"/>
                <a:ea typeface="Arial"/>
                <a:cs typeface="Arial"/>
                <a:sym typeface="Arial"/>
              </a:rPr>
              <a:t>سد الفجوة العرض و الطلب لنقص مختصين التوعية بالأمن السيبراني</a:t>
            </a:r>
            <a:endParaRPr/>
          </a:p>
        </p:txBody>
      </p:sp>
      <p:sp>
        <p:nvSpPr>
          <p:cNvPr id="195" name="Google Shape;195;p20"/>
          <p:cNvSpPr txBox="1"/>
          <p:nvPr/>
        </p:nvSpPr>
        <p:spPr>
          <a:xfrm>
            <a:off x="1770670" y="2494646"/>
            <a:ext cx="3868686" cy="544912"/>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2000" u="none" cap="none" strike="noStrike">
                <a:solidFill>
                  <a:srgbClr val="477B79"/>
                </a:solidFill>
                <a:latin typeface="Arial"/>
                <a:ea typeface="Arial"/>
                <a:cs typeface="Arial"/>
                <a:sym typeface="Arial"/>
              </a:rPr>
              <a:t>الحلول و القيمة المضافة </a:t>
            </a:r>
            <a:endParaRPr b="1" i="0" sz="2000" u="none" cap="none" strike="noStrike">
              <a:solidFill>
                <a:srgbClr val="477B79"/>
              </a:solidFill>
              <a:latin typeface="Arial"/>
              <a:ea typeface="Arial"/>
              <a:cs typeface="Arial"/>
              <a:sym typeface="Arial"/>
            </a:endParaRPr>
          </a:p>
        </p:txBody>
      </p:sp>
      <p:sp>
        <p:nvSpPr>
          <p:cNvPr id="196" name="Google Shape;196;p20"/>
          <p:cNvSpPr/>
          <p:nvPr/>
        </p:nvSpPr>
        <p:spPr>
          <a:xfrm rot="10800000">
            <a:off x="5922731" y="2922694"/>
            <a:ext cx="1158754" cy="596284"/>
          </a:xfrm>
          <a:prstGeom prst="rightArrow">
            <a:avLst>
              <a:gd fmla="val 50000" name="adj1"/>
              <a:gd fmla="val 50000" name="adj2"/>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20"/>
          <p:cNvSpPr/>
          <p:nvPr/>
        </p:nvSpPr>
        <p:spPr>
          <a:xfrm rot="10800000">
            <a:off x="5889141" y="3638480"/>
            <a:ext cx="1158754" cy="596284"/>
          </a:xfrm>
          <a:prstGeom prst="rightArrow">
            <a:avLst>
              <a:gd fmla="val 50000" name="adj1"/>
              <a:gd fmla="val 50000" name="adj2"/>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 name="Google Shape;198;p20"/>
          <p:cNvSpPr/>
          <p:nvPr/>
        </p:nvSpPr>
        <p:spPr>
          <a:xfrm rot="10800000">
            <a:off x="5900787" y="4412155"/>
            <a:ext cx="1158754" cy="596284"/>
          </a:xfrm>
          <a:prstGeom prst="rightArrow">
            <a:avLst>
              <a:gd fmla="val 50000" name="adj1"/>
              <a:gd fmla="val 50000" name="adj2"/>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20"/>
          <p:cNvSpPr txBox="1"/>
          <p:nvPr/>
        </p:nvSpPr>
        <p:spPr>
          <a:xfrm>
            <a:off x="3085378" y="3795173"/>
            <a:ext cx="3868686" cy="544912"/>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2000" u="none" cap="none" strike="noStrike">
                <a:solidFill>
                  <a:srgbClr val="477B79"/>
                </a:solidFill>
                <a:latin typeface="Arial"/>
                <a:ea typeface="Arial"/>
                <a:cs typeface="Arial"/>
                <a:sym typeface="Arial"/>
              </a:rPr>
              <a:t>الحل</a:t>
            </a:r>
            <a:endParaRPr b="1" i="0" sz="2000" u="none" cap="none" strike="noStrike">
              <a:solidFill>
                <a:srgbClr val="477B79"/>
              </a:solidFill>
              <a:latin typeface="Arial"/>
              <a:ea typeface="Arial"/>
              <a:cs typeface="Arial"/>
              <a:sym typeface="Arial"/>
            </a:endParaRPr>
          </a:p>
        </p:txBody>
      </p:sp>
      <p:sp>
        <p:nvSpPr>
          <p:cNvPr id="200" name="Google Shape;200;p20"/>
          <p:cNvSpPr txBox="1"/>
          <p:nvPr/>
        </p:nvSpPr>
        <p:spPr>
          <a:xfrm>
            <a:off x="3091091" y="4543978"/>
            <a:ext cx="3868686" cy="544912"/>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2000" u="none" cap="none" strike="noStrike">
                <a:solidFill>
                  <a:srgbClr val="477B79"/>
                </a:solidFill>
                <a:latin typeface="Arial"/>
                <a:ea typeface="Arial"/>
                <a:cs typeface="Arial"/>
                <a:sym typeface="Arial"/>
              </a:rPr>
              <a:t>الحل</a:t>
            </a:r>
            <a:endParaRPr b="1" i="0" sz="2000" u="none" cap="none" strike="noStrike">
              <a:solidFill>
                <a:srgbClr val="477B79"/>
              </a:solidFill>
              <a:latin typeface="Arial"/>
              <a:ea typeface="Arial"/>
              <a:cs typeface="Arial"/>
              <a:sym typeface="Arial"/>
            </a:endParaRPr>
          </a:p>
        </p:txBody>
      </p:sp>
      <p:sp>
        <p:nvSpPr>
          <p:cNvPr id="201" name="Google Shape;201;p20"/>
          <p:cNvSpPr txBox="1"/>
          <p:nvPr/>
        </p:nvSpPr>
        <p:spPr>
          <a:xfrm>
            <a:off x="3082901" y="3086878"/>
            <a:ext cx="3868686" cy="544912"/>
          </a:xfrm>
          <a:prstGeom prst="rect">
            <a:avLst/>
          </a:prstGeom>
          <a:noFill/>
          <a:ln>
            <a:noFill/>
          </a:ln>
        </p:spPr>
        <p:txBody>
          <a:bodyPr anchorCtr="0" anchor="t" bIns="48325" lIns="96675" spcFirstLastPara="1" rIns="96675" wrap="square" tIns="48325">
            <a:normAutofit/>
          </a:bodyPr>
          <a:lstStyle/>
          <a:p>
            <a:pPr indent="0" lvl="0" marL="0" marR="0" rtl="1" algn="r">
              <a:lnSpc>
                <a:spcPct val="90000"/>
              </a:lnSpc>
              <a:spcBef>
                <a:spcPts val="0"/>
              </a:spcBef>
              <a:spcAft>
                <a:spcPts val="0"/>
              </a:spcAft>
              <a:buNone/>
            </a:pPr>
            <a:r>
              <a:rPr b="1" i="0" lang="en-SA" sz="2000" u="none" cap="none" strike="noStrike">
                <a:solidFill>
                  <a:srgbClr val="477B79"/>
                </a:solidFill>
                <a:latin typeface="Arial"/>
                <a:ea typeface="Arial"/>
                <a:cs typeface="Arial"/>
                <a:sym typeface="Arial"/>
              </a:rPr>
              <a:t>الحل</a:t>
            </a:r>
            <a:endParaRPr b="1" i="0" sz="2000" u="none" cap="none" strike="noStrike">
              <a:solidFill>
                <a:srgbClr val="477B79"/>
              </a:solidFill>
              <a:latin typeface="Arial"/>
              <a:ea typeface="Arial"/>
              <a:cs typeface="Arial"/>
              <a:sym typeface="Arial"/>
            </a:endParaRPr>
          </a:p>
        </p:txBody>
      </p:sp>
      <p:sp>
        <p:nvSpPr>
          <p:cNvPr id="202" name="Google Shape;202;p20"/>
          <p:cNvSpPr/>
          <p:nvPr/>
        </p:nvSpPr>
        <p:spPr>
          <a:xfrm>
            <a:off x="1278397" y="3749122"/>
            <a:ext cx="4423007" cy="338554"/>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None/>
            </a:pPr>
            <a:r>
              <a:rPr b="1" i="0" lang="en-SA" sz="1600" u="none" cap="none" strike="noStrike">
                <a:solidFill>
                  <a:schemeClr val="lt1"/>
                </a:solidFill>
                <a:latin typeface="Arial"/>
                <a:ea typeface="Arial"/>
                <a:cs typeface="Arial"/>
                <a:sym typeface="Arial"/>
              </a:rPr>
              <a:t>تخفيض تكلفة التوعية من خلال أتمتة توعية  السياسات </a:t>
            </a:r>
            <a:endParaRPr/>
          </a:p>
        </p:txBody>
      </p:sp>
      <p:pic>
        <p:nvPicPr>
          <p:cNvPr id="203" name="Google Shape;203;p20"/>
          <p:cNvPicPr preferRelativeResize="0"/>
          <p:nvPr/>
        </p:nvPicPr>
        <p:blipFill rotWithShape="1">
          <a:blip r:embed="rId4">
            <a:alphaModFix/>
          </a:blip>
          <a:srcRect b="0" l="0" r="0" t="0"/>
          <a:stretch/>
        </p:blipFill>
        <p:spPr>
          <a:xfrm>
            <a:off x="10834872" y="5157503"/>
            <a:ext cx="2058803" cy="1597660"/>
          </a:xfrm>
          <a:prstGeom prst="rect">
            <a:avLst/>
          </a:prstGeom>
          <a:noFill/>
          <a:ln>
            <a:noFill/>
          </a:ln>
        </p:spPr>
      </p:pic>
      <p:sp>
        <p:nvSpPr>
          <p:cNvPr id="204" name="Google Shape;204;p20"/>
          <p:cNvSpPr/>
          <p:nvPr/>
        </p:nvSpPr>
        <p:spPr>
          <a:xfrm>
            <a:off x="2879071" y="5157503"/>
            <a:ext cx="8458200" cy="126641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5" name="Google Shape;205;p20"/>
          <p:cNvSpPr/>
          <p:nvPr/>
        </p:nvSpPr>
        <p:spPr>
          <a:xfrm>
            <a:off x="3226054" y="5251686"/>
            <a:ext cx="8458200" cy="348557"/>
          </a:xfrm>
          <a:prstGeom prst="rect">
            <a:avLst/>
          </a:prstGeom>
          <a:noFill/>
          <a:ln>
            <a:noFill/>
          </a:ln>
        </p:spPr>
        <p:txBody>
          <a:bodyPr anchorCtr="0" anchor="t" bIns="45700" lIns="91425" spcFirstLastPara="1" rIns="91425" wrap="square" tIns="45700">
            <a:spAutoFit/>
          </a:bodyPr>
          <a:lstStyle/>
          <a:p>
            <a:pPr indent="0" lvl="0" marL="0" marR="0" rtl="1" algn="l">
              <a:lnSpc>
                <a:spcPct val="90000"/>
              </a:lnSpc>
              <a:spcBef>
                <a:spcPts val="0"/>
              </a:spcBef>
              <a:spcAft>
                <a:spcPts val="0"/>
              </a:spcAft>
              <a:buNone/>
            </a:pPr>
            <a:r>
              <a:rPr b="1" i="0" lang="en-SA" sz="1800" u="none" cap="none" strike="noStrike">
                <a:solidFill>
                  <a:srgbClr val="4D895A"/>
                </a:solidFill>
                <a:latin typeface="Arial"/>
                <a:ea typeface="Arial"/>
                <a:cs typeface="Arial"/>
                <a:sym typeface="Arial"/>
              </a:rPr>
              <a:t>Wa3i Integrated chat with government portal (SAAS - Subscription based) </a:t>
            </a:r>
            <a:endParaRPr/>
          </a:p>
        </p:txBody>
      </p:sp>
      <p:sp>
        <p:nvSpPr>
          <p:cNvPr id="206" name="Google Shape;206;p20"/>
          <p:cNvSpPr/>
          <p:nvPr/>
        </p:nvSpPr>
        <p:spPr>
          <a:xfrm>
            <a:off x="4004461" y="5962090"/>
            <a:ext cx="1010213" cy="369332"/>
          </a:xfrm>
          <a:prstGeom prst="rect">
            <a:avLst/>
          </a:prstGeom>
          <a:noFill/>
          <a:ln>
            <a:noFill/>
          </a:ln>
        </p:spPr>
        <p:txBody>
          <a:bodyPr anchorCtr="0" anchor="t" bIns="45700" lIns="91425" spcFirstLastPara="1" rIns="91425" wrap="square" tIns="45700">
            <a:spAutoFit/>
          </a:bodyPr>
          <a:lstStyle/>
          <a:p>
            <a:pPr indent="0" lvl="0" marL="0" marR="0" rtl="1" algn="l">
              <a:lnSpc>
                <a:spcPct val="90000"/>
              </a:lnSpc>
              <a:spcBef>
                <a:spcPts val="0"/>
              </a:spcBef>
              <a:spcAft>
                <a:spcPts val="0"/>
              </a:spcAft>
              <a:buNone/>
            </a:pPr>
            <a:r>
              <a:rPr b="1" i="0" lang="en-SA" sz="2000" u="none" cap="none" strike="noStrike">
                <a:solidFill>
                  <a:srgbClr val="0070C0"/>
                </a:solidFill>
                <a:latin typeface="Arial"/>
                <a:ea typeface="Arial"/>
                <a:cs typeface="Arial"/>
                <a:sym typeface="Arial"/>
              </a:rPr>
              <a:t>B</a:t>
            </a:r>
            <a:r>
              <a:rPr b="1" i="0" lang="en-SA" sz="2000" u="none" cap="none" strike="noStrike">
                <a:solidFill>
                  <a:srgbClr val="3A3838"/>
                </a:solidFill>
                <a:latin typeface="Arial"/>
                <a:ea typeface="Arial"/>
                <a:cs typeface="Arial"/>
                <a:sym typeface="Arial"/>
              </a:rPr>
              <a:t> to </a:t>
            </a:r>
            <a:r>
              <a:rPr b="1" i="0" lang="en-SA" sz="2000" u="none" cap="none" strike="noStrike">
                <a:solidFill>
                  <a:srgbClr val="0070C0"/>
                </a:solidFill>
                <a:latin typeface="Arial"/>
                <a:ea typeface="Arial"/>
                <a:cs typeface="Arial"/>
                <a:sym typeface="Arial"/>
              </a:rPr>
              <a:t>B</a:t>
            </a:r>
            <a:r>
              <a:rPr b="1" i="0" lang="en-SA" sz="2000" u="none" cap="none" strike="noStrike">
                <a:solidFill>
                  <a:srgbClr val="3A3838"/>
                </a:solidFill>
                <a:latin typeface="Arial"/>
                <a:ea typeface="Arial"/>
                <a:cs typeface="Arial"/>
                <a:sym typeface="Arial"/>
              </a:rPr>
              <a:t> </a:t>
            </a:r>
            <a:endParaRPr/>
          </a:p>
        </p:txBody>
      </p:sp>
      <p:pic>
        <p:nvPicPr>
          <p:cNvPr id="207" name="Google Shape;207;p20"/>
          <p:cNvPicPr preferRelativeResize="0"/>
          <p:nvPr/>
        </p:nvPicPr>
        <p:blipFill rotWithShape="1">
          <a:blip r:embed="rId4">
            <a:alphaModFix/>
          </a:blip>
          <a:srcRect b="0" l="0" r="0" t="0"/>
          <a:stretch/>
        </p:blipFill>
        <p:spPr>
          <a:xfrm>
            <a:off x="6785867" y="5744724"/>
            <a:ext cx="1008120" cy="782315"/>
          </a:xfrm>
          <a:prstGeom prst="rect">
            <a:avLst/>
          </a:prstGeom>
          <a:noFill/>
          <a:ln>
            <a:noFill/>
          </a:ln>
        </p:spPr>
      </p:pic>
      <p:sp>
        <p:nvSpPr>
          <p:cNvPr id="208" name="Google Shape;208;p20"/>
          <p:cNvSpPr/>
          <p:nvPr/>
        </p:nvSpPr>
        <p:spPr>
          <a:xfrm>
            <a:off x="7688211" y="6035574"/>
            <a:ext cx="381000" cy="130880"/>
          </a:xfrm>
          <a:prstGeom prst="rightArrow">
            <a:avLst>
              <a:gd fmla="val 50000" name="adj1"/>
              <a:gd fmla="val 50000" name="adj2"/>
            </a:avLst>
          </a:prstGeom>
          <a:solidFill>
            <a:srgbClr val="4D895A"/>
          </a:solidFill>
          <a:ln cap="flat" cmpd="sng" w="25400">
            <a:solidFill>
              <a:srgbClr val="4D89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09" name="Google Shape;209;p20"/>
          <p:cNvPicPr preferRelativeResize="0"/>
          <p:nvPr/>
        </p:nvPicPr>
        <p:blipFill rotWithShape="1">
          <a:blip r:embed="rId5">
            <a:alphaModFix/>
          </a:blip>
          <a:srcRect b="0" l="0" r="0" t="0"/>
          <a:stretch/>
        </p:blipFill>
        <p:spPr>
          <a:xfrm>
            <a:off x="8328972" y="5732588"/>
            <a:ext cx="557854" cy="660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grpSp>
        <p:nvGrpSpPr>
          <p:cNvPr id="214" name="Google Shape;214;p21"/>
          <p:cNvGrpSpPr/>
          <p:nvPr/>
        </p:nvGrpSpPr>
        <p:grpSpPr>
          <a:xfrm>
            <a:off x="7465117" y="2402927"/>
            <a:ext cx="5249492" cy="3108210"/>
            <a:chOff x="6305608" y="1863840"/>
            <a:chExt cx="6182884" cy="3423269"/>
          </a:xfrm>
        </p:grpSpPr>
        <p:pic>
          <p:nvPicPr>
            <p:cNvPr id="215" name="Google Shape;215;p21"/>
            <p:cNvPicPr preferRelativeResize="0"/>
            <p:nvPr/>
          </p:nvPicPr>
          <p:blipFill rotWithShape="1">
            <a:blip r:embed="rId4">
              <a:alphaModFix/>
            </a:blip>
            <a:srcRect b="0" l="0" r="0" t="0"/>
            <a:stretch/>
          </p:blipFill>
          <p:spPr>
            <a:xfrm>
              <a:off x="6305610" y="1863840"/>
              <a:ext cx="6182882" cy="1593001"/>
            </a:xfrm>
            <a:prstGeom prst="rect">
              <a:avLst/>
            </a:prstGeom>
            <a:noFill/>
            <a:ln>
              <a:noFill/>
            </a:ln>
          </p:spPr>
        </p:pic>
        <p:pic>
          <p:nvPicPr>
            <p:cNvPr id="216" name="Google Shape;216;p21"/>
            <p:cNvPicPr preferRelativeResize="0"/>
            <p:nvPr/>
          </p:nvPicPr>
          <p:blipFill rotWithShape="1">
            <a:blip r:embed="rId5">
              <a:alphaModFix/>
            </a:blip>
            <a:srcRect b="60817" l="0" r="0" t="0"/>
            <a:stretch/>
          </p:blipFill>
          <p:spPr>
            <a:xfrm>
              <a:off x="6305608" y="3666267"/>
              <a:ext cx="6182883" cy="1620842"/>
            </a:xfrm>
            <a:prstGeom prst="rect">
              <a:avLst/>
            </a:prstGeom>
            <a:noFill/>
            <a:ln>
              <a:noFill/>
            </a:ln>
          </p:spPr>
        </p:pic>
      </p:grpSp>
      <p:cxnSp>
        <p:nvCxnSpPr>
          <p:cNvPr id="217" name="Google Shape;217;p21"/>
          <p:cNvCxnSpPr/>
          <p:nvPr/>
        </p:nvCxnSpPr>
        <p:spPr>
          <a:xfrm>
            <a:off x="7111034" y="1473942"/>
            <a:ext cx="0" cy="4888758"/>
          </a:xfrm>
          <a:prstGeom prst="straightConnector1">
            <a:avLst/>
          </a:prstGeom>
          <a:noFill/>
          <a:ln cap="flat" cmpd="sng" w="9525">
            <a:solidFill>
              <a:srgbClr val="3E6EC2"/>
            </a:solidFill>
            <a:prstDash val="solid"/>
            <a:round/>
            <a:headEnd len="sm" w="sm" type="none"/>
            <a:tailEnd len="sm" w="sm" type="none"/>
          </a:ln>
        </p:spPr>
      </p:cxnSp>
      <p:sp>
        <p:nvSpPr>
          <p:cNvPr id="218" name="Google Shape;218;p21"/>
          <p:cNvSpPr/>
          <p:nvPr/>
        </p:nvSpPr>
        <p:spPr>
          <a:xfrm>
            <a:off x="6877900" y="3505200"/>
            <a:ext cx="467528" cy="903665"/>
          </a:xfrm>
          <a:prstGeom prst="rect">
            <a:avLst/>
          </a:prstGeom>
          <a:solidFill>
            <a:srgbClr val="E6E6E6"/>
          </a:solidFill>
          <a:ln cap="flat" cmpd="sng" w="25400">
            <a:solidFill>
              <a:srgbClr val="E6E6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21"/>
          <p:cNvSpPr/>
          <p:nvPr/>
        </p:nvSpPr>
        <p:spPr>
          <a:xfrm rot="10800000">
            <a:off x="6758209" y="3839727"/>
            <a:ext cx="477500" cy="337686"/>
          </a:xfrm>
          <a:prstGeom prst="rightArrow">
            <a:avLst>
              <a:gd fmla="val 50000" name="adj1"/>
              <a:gd fmla="val 50000" name="adj2"/>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p21"/>
          <p:cNvSpPr/>
          <p:nvPr/>
        </p:nvSpPr>
        <p:spPr>
          <a:xfrm>
            <a:off x="1942571" y="4131608"/>
            <a:ext cx="366959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2000" u="none" cap="none" strike="noStrike">
                <a:solidFill>
                  <a:srgbClr val="4D895A"/>
                </a:solidFill>
                <a:latin typeface="Arial"/>
                <a:ea typeface="Arial"/>
                <a:cs typeface="Arial"/>
                <a:sym typeface="Arial"/>
              </a:rPr>
              <a:t>If condition  policy reformatting</a:t>
            </a:r>
            <a:endParaRPr/>
          </a:p>
        </p:txBody>
      </p:sp>
      <p:sp>
        <p:nvSpPr>
          <p:cNvPr id="221" name="Google Shape;221;p21"/>
          <p:cNvSpPr/>
          <p:nvPr/>
        </p:nvSpPr>
        <p:spPr>
          <a:xfrm>
            <a:off x="1913576" y="4468928"/>
            <a:ext cx="3084966" cy="3673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2000" u="none" cap="none" strike="noStrike">
                <a:solidFill>
                  <a:srgbClr val="4D895A"/>
                </a:solidFill>
                <a:latin typeface="Arial"/>
                <a:ea typeface="Arial"/>
                <a:cs typeface="Arial"/>
                <a:sym typeface="Arial"/>
              </a:rPr>
              <a:t>Flowchart diagram processing</a:t>
            </a:r>
            <a:endParaRPr/>
          </a:p>
        </p:txBody>
      </p:sp>
      <p:sp>
        <p:nvSpPr>
          <p:cNvPr id="222" name="Google Shape;222;p21"/>
          <p:cNvSpPr/>
          <p:nvPr/>
        </p:nvSpPr>
        <p:spPr>
          <a:xfrm>
            <a:off x="1784078" y="5571512"/>
            <a:ext cx="429316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SA" sz="2000" u="none" cap="none" strike="noStrike">
                <a:solidFill>
                  <a:srgbClr val="0070C0"/>
                </a:solidFill>
                <a:latin typeface="Arial"/>
                <a:ea typeface="Arial"/>
                <a:cs typeface="Arial"/>
                <a:sym typeface="Arial"/>
              </a:rPr>
              <a:t>Picture/diagram  Injection in answer  </a:t>
            </a:r>
            <a:endParaRPr/>
          </a:p>
        </p:txBody>
      </p:sp>
      <p:pic>
        <p:nvPicPr>
          <p:cNvPr id="223" name="Google Shape;223;p21"/>
          <p:cNvPicPr preferRelativeResize="0"/>
          <p:nvPr/>
        </p:nvPicPr>
        <p:blipFill rotWithShape="1">
          <a:blip r:embed="rId6">
            <a:alphaModFix/>
          </a:blip>
          <a:srcRect b="0" l="0" r="0" t="0"/>
          <a:stretch/>
        </p:blipFill>
        <p:spPr>
          <a:xfrm>
            <a:off x="838520" y="2000849"/>
            <a:ext cx="5137247" cy="1306986"/>
          </a:xfrm>
          <a:prstGeom prst="rect">
            <a:avLst/>
          </a:prstGeom>
          <a:noFill/>
          <a:ln>
            <a:noFill/>
          </a:ln>
        </p:spPr>
      </p:pic>
      <p:pic>
        <p:nvPicPr>
          <p:cNvPr descr="تحميل شعار الرسمي الهيئة الوطنية للأمن السيبراني السعودية عالي الجودة PNG" id="224" name="Google Shape;224;p21"/>
          <p:cNvPicPr preferRelativeResize="0"/>
          <p:nvPr/>
        </p:nvPicPr>
        <p:blipFill rotWithShape="1">
          <a:blip r:embed="rId7">
            <a:alphaModFix/>
          </a:blip>
          <a:srcRect b="13216" l="0" r="0" t="0"/>
          <a:stretch/>
        </p:blipFill>
        <p:spPr>
          <a:xfrm>
            <a:off x="2811149" y="1020483"/>
            <a:ext cx="1004488" cy="822194"/>
          </a:xfrm>
          <a:prstGeom prst="rect">
            <a:avLst/>
          </a:prstGeom>
          <a:noFill/>
          <a:ln>
            <a:noFill/>
          </a:ln>
        </p:spPr>
      </p:pic>
      <p:sp>
        <p:nvSpPr>
          <p:cNvPr id="225" name="Google Shape;225;p21"/>
          <p:cNvSpPr/>
          <p:nvPr/>
        </p:nvSpPr>
        <p:spPr>
          <a:xfrm>
            <a:off x="692587" y="1958978"/>
            <a:ext cx="5526944" cy="1504687"/>
          </a:xfrm>
          <a:prstGeom prst="rect">
            <a:avLst/>
          </a:prstGeom>
          <a:no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21"/>
          <p:cNvSpPr/>
          <p:nvPr/>
        </p:nvSpPr>
        <p:spPr>
          <a:xfrm>
            <a:off x="3397725" y="3539927"/>
            <a:ext cx="194720" cy="299800"/>
          </a:xfrm>
          <a:prstGeom prst="downArrow">
            <a:avLst>
              <a:gd fmla="val 50000" name="adj1"/>
              <a:gd fmla="val 50000" name="adj2"/>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21"/>
          <p:cNvSpPr/>
          <p:nvPr/>
        </p:nvSpPr>
        <p:spPr>
          <a:xfrm>
            <a:off x="3415259" y="5090533"/>
            <a:ext cx="194720" cy="299800"/>
          </a:xfrm>
          <a:prstGeom prst="downArrow">
            <a:avLst>
              <a:gd fmla="val 50000" name="adj1"/>
              <a:gd fmla="val 50000" name="adj2"/>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21"/>
          <p:cNvSpPr/>
          <p:nvPr/>
        </p:nvSpPr>
        <p:spPr>
          <a:xfrm>
            <a:off x="612894" y="1687100"/>
            <a:ext cx="305320" cy="311153"/>
          </a:xfrm>
          <a:prstGeom prst="ellipse">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SA" sz="1400" u="none" cap="none" strike="noStrike">
                <a:solidFill>
                  <a:schemeClr val="lt1"/>
                </a:solidFill>
                <a:latin typeface="Arial"/>
                <a:ea typeface="Arial"/>
                <a:cs typeface="Arial"/>
                <a:sym typeface="Arial"/>
              </a:rPr>
              <a:t>1</a:t>
            </a:r>
            <a:endParaRPr/>
          </a:p>
        </p:txBody>
      </p:sp>
      <p:sp>
        <p:nvSpPr>
          <p:cNvPr id="229" name="Google Shape;229;p21"/>
          <p:cNvSpPr/>
          <p:nvPr/>
        </p:nvSpPr>
        <p:spPr>
          <a:xfrm>
            <a:off x="532123" y="3739492"/>
            <a:ext cx="305320" cy="311153"/>
          </a:xfrm>
          <a:prstGeom prst="ellipse">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SA" sz="1400" u="none" cap="none" strike="noStrike">
                <a:solidFill>
                  <a:schemeClr val="lt1"/>
                </a:solidFill>
                <a:latin typeface="Arial"/>
                <a:ea typeface="Arial"/>
                <a:cs typeface="Arial"/>
                <a:sym typeface="Arial"/>
              </a:rPr>
              <a:t>2</a:t>
            </a:r>
            <a:endParaRPr/>
          </a:p>
        </p:txBody>
      </p:sp>
      <p:sp>
        <p:nvSpPr>
          <p:cNvPr id="230" name="Google Shape;230;p21"/>
          <p:cNvSpPr/>
          <p:nvPr/>
        </p:nvSpPr>
        <p:spPr>
          <a:xfrm>
            <a:off x="745166" y="3967735"/>
            <a:ext cx="5694559" cy="994790"/>
          </a:xfrm>
          <a:prstGeom prst="rect">
            <a:avLst/>
          </a:prstGeom>
          <a:no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21"/>
          <p:cNvSpPr/>
          <p:nvPr/>
        </p:nvSpPr>
        <p:spPr>
          <a:xfrm>
            <a:off x="730703" y="5454461"/>
            <a:ext cx="5694559" cy="503223"/>
          </a:xfrm>
          <a:prstGeom prst="rect">
            <a:avLst/>
          </a:prstGeom>
          <a:no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p21"/>
          <p:cNvSpPr/>
          <p:nvPr/>
        </p:nvSpPr>
        <p:spPr>
          <a:xfrm>
            <a:off x="400370" y="5173105"/>
            <a:ext cx="1035688" cy="586980"/>
          </a:xfrm>
          <a:prstGeom prst="ellipse">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SA" sz="1400" u="none" cap="none" strike="noStrike">
                <a:solidFill>
                  <a:schemeClr val="lt1"/>
                </a:solidFill>
                <a:latin typeface="Arial"/>
                <a:ea typeface="Arial"/>
                <a:cs typeface="Arial"/>
                <a:sym typeface="Arial"/>
              </a:rPr>
              <a:t>Output</a:t>
            </a:r>
            <a:endParaRPr/>
          </a:p>
        </p:txBody>
      </p:sp>
      <p:sp>
        <p:nvSpPr>
          <p:cNvPr id="233" name="Google Shape;233;p21"/>
          <p:cNvSpPr txBox="1"/>
          <p:nvPr/>
        </p:nvSpPr>
        <p:spPr>
          <a:xfrm>
            <a:off x="5975767" y="1345466"/>
            <a:ext cx="8158890" cy="466936"/>
          </a:xfrm>
          <a:prstGeom prst="rect">
            <a:avLst/>
          </a:prstGeom>
          <a:noFill/>
          <a:ln>
            <a:noFill/>
          </a:ln>
        </p:spPr>
        <p:txBody>
          <a:bodyPr anchorCtr="0" anchor="t" bIns="48325" lIns="96675" spcFirstLastPara="1" rIns="96675" wrap="square" tIns="48325">
            <a:spAutoFit/>
          </a:bodyPr>
          <a:lstStyle/>
          <a:p>
            <a:pPr indent="0" lvl="0" marL="0" marR="0" rtl="1" algn="ctr">
              <a:lnSpc>
                <a:spcPct val="100000"/>
              </a:lnSpc>
              <a:spcBef>
                <a:spcPts val="0"/>
              </a:spcBef>
              <a:spcAft>
                <a:spcPts val="0"/>
              </a:spcAft>
              <a:buNone/>
            </a:pPr>
            <a:r>
              <a:rPr b="1" i="0" lang="en-SA" sz="2400" u="none" cap="none" strike="noStrike">
                <a:solidFill>
                  <a:srgbClr val="7030A0"/>
                </a:solidFill>
                <a:latin typeface="Arial"/>
                <a:ea typeface="Arial"/>
                <a:cs typeface="Arial"/>
                <a:sym typeface="Arial"/>
              </a:rPr>
              <a:t>إجابة ChatGPT</a:t>
            </a:r>
            <a:endParaRPr b="1" i="0" sz="2400" u="none" cap="none" strike="noStrike">
              <a:solidFill>
                <a:srgbClr val="7030A0"/>
              </a:solidFill>
              <a:latin typeface="Arial"/>
              <a:ea typeface="Arial"/>
              <a:cs typeface="Arial"/>
              <a:sym typeface="Arial"/>
            </a:endParaRPr>
          </a:p>
        </p:txBody>
      </p:sp>
      <p:sp>
        <p:nvSpPr>
          <p:cNvPr id="234" name="Google Shape;234;p21"/>
          <p:cNvSpPr txBox="1"/>
          <p:nvPr/>
        </p:nvSpPr>
        <p:spPr>
          <a:xfrm>
            <a:off x="1849749" y="1281462"/>
            <a:ext cx="8158890" cy="466936"/>
          </a:xfrm>
          <a:prstGeom prst="rect">
            <a:avLst/>
          </a:prstGeom>
          <a:noFill/>
          <a:ln>
            <a:noFill/>
          </a:ln>
        </p:spPr>
        <p:txBody>
          <a:bodyPr anchorCtr="0" anchor="t" bIns="48325" lIns="96675" spcFirstLastPara="1" rIns="96675" wrap="square" tIns="48325">
            <a:spAutoFit/>
          </a:bodyPr>
          <a:lstStyle/>
          <a:p>
            <a:pPr indent="0" lvl="0" marL="0" marR="0" rtl="1" algn="ctr">
              <a:lnSpc>
                <a:spcPct val="100000"/>
              </a:lnSpc>
              <a:spcBef>
                <a:spcPts val="0"/>
              </a:spcBef>
              <a:spcAft>
                <a:spcPts val="0"/>
              </a:spcAft>
              <a:buNone/>
            </a:pPr>
            <a:r>
              <a:rPr b="1" i="0" lang="en-SA" sz="2400" u="none" cap="none" strike="noStrike">
                <a:solidFill>
                  <a:srgbClr val="7030A0"/>
                </a:solidFill>
                <a:latin typeface="Arial"/>
                <a:ea typeface="Arial"/>
                <a:cs typeface="Arial"/>
                <a:sym typeface="Arial"/>
              </a:rPr>
              <a:t>إجابة واعي</a:t>
            </a:r>
            <a:endParaRPr/>
          </a:p>
        </p:txBody>
      </p:sp>
      <p:sp>
        <p:nvSpPr>
          <p:cNvPr id="235" name="Google Shape;235;p21"/>
          <p:cNvSpPr txBox="1"/>
          <p:nvPr/>
        </p:nvSpPr>
        <p:spPr>
          <a:xfrm>
            <a:off x="5230085" y="526972"/>
            <a:ext cx="8158890" cy="466936"/>
          </a:xfrm>
          <a:prstGeom prst="rect">
            <a:avLst/>
          </a:prstGeom>
          <a:noFill/>
          <a:ln>
            <a:noFill/>
          </a:ln>
        </p:spPr>
        <p:txBody>
          <a:bodyPr anchorCtr="0" anchor="t" bIns="48325" lIns="96675" spcFirstLastPara="1" rIns="96675" wrap="square" tIns="48325">
            <a:spAutoFit/>
          </a:bodyPr>
          <a:lstStyle/>
          <a:p>
            <a:pPr indent="0" lvl="0" marL="0" marR="0" rtl="1" algn="ctr">
              <a:lnSpc>
                <a:spcPct val="100000"/>
              </a:lnSpc>
              <a:spcBef>
                <a:spcPts val="0"/>
              </a:spcBef>
              <a:spcAft>
                <a:spcPts val="0"/>
              </a:spcAft>
              <a:buNone/>
            </a:pPr>
            <a:r>
              <a:rPr b="1" i="0" lang="en-SA" sz="2400" u="none" cap="none" strike="noStrike">
                <a:solidFill>
                  <a:srgbClr val="0070C0"/>
                </a:solidFill>
                <a:latin typeface="Arial"/>
                <a:ea typeface="Arial"/>
                <a:cs typeface="Arial"/>
                <a:sym typeface="Arial"/>
              </a:rPr>
              <a:t>قبل</a:t>
            </a:r>
            <a:endParaRPr/>
          </a:p>
        </p:txBody>
      </p:sp>
      <p:sp>
        <p:nvSpPr>
          <p:cNvPr id="236" name="Google Shape;236;p21"/>
          <p:cNvSpPr txBox="1"/>
          <p:nvPr/>
        </p:nvSpPr>
        <p:spPr>
          <a:xfrm>
            <a:off x="1639160" y="391904"/>
            <a:ext cx="8158890" cy="466936"/>
          </a:xfrm>
          <a:prstGeom prst="rect">
            <a:avLst/>
          </a:prstGeom>
          <a:noFill/>
          <a:ln>
            <a:noFill/>
          </a:ln>
        </p:spPr>
        <p:txBody>
          <a:bodyPr anchorCtr="0" anchor="t" bIns="48325" lIns="96675" spcFirstLastPara="1" rIns="96675" wrap="square" tIns="48325">
            <a:spAutoFit/>
          </a:bodyPr>
          <a:lstStyle/>
          <a:p>
            <a:pPr indent="0" lvl="0" marL="0" marR="0" rtl="1" algn="ctr">
              <a:lnSpc>
                <a:spcPct val="100000"/>
              </a:lnSpc>
              <a:spcBef>
                <a:spcPts val="0"/>
              </a:spcBef>
              <a:spcAft>
                <a:spcPts val="0"/>
              </a:spcAft>
              <a:buNone/>
            </a:pPr>
            <a:r>
              <a:rPr b="1" i="0" lang="en-SA" sz="2400" u="none" cap="none" strike="noStrike">
                <a:solidFill>
                  <a:srgbClr val="0070C0"/>
                </a:solidFill>
                <a:latin typeface="Arial"/>
                <a:ea typeface="Arial"/>
                <a:cs typeface="Arial"/>
                <a:sym typeface="Arial"/>
              </a:rPr>
              <a:t>بعد</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2023-03-13T09:30:31Z</dcterms:created>
  <dc:creator>خلود</dc:creator>
</cp:coreProperties>
</file>